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9" r:id="rId3"/>
    <p:sldId id="258" r:id="rId4"/>
    <p:sldId id="290" r:id="rId5"/>
    <p:sldId id="298" r:id="rId6"/>
    <p:sldId id="299" r:id="rId7"/>
    <p:sldId id="259" r:id="rId8"/>
    <p:sldId id="270" r:id="rId9"/>
    <p:sldId id="260" r:id="rId10"/>
    <p:sldId id="273" r:id="rId11"/>
    <p:sldId id="300" r:id="rId12"/>
    <p:sldId id="302" r:id="rId13"/>
    <p:sldId id="296"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8ED"/>
    <a:srgbClr val="92B5C2"/>
    <a:srgbClr val="C7B98A"/>
    <a:srgbClr val="78AF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314" autoAdjust="0"/>
    <p:restoredTop sz="94660"/>
  </p:normalViewPr>
  <p:slideViewPr>
    <p:cSldViewPr snapToGrid="0">
      <p:cViewPr varScale="1">
        <p:scale>
          <a:sx n="112" d="100"/>
          <a:sy n="112" d="100"/>
        </p:scale>
        <p:origin x="880" y="192"/>
      </p:cViewPr>
      <p:guideLst/>
    </p:cSldViewPr>
  </p:slideViewPr>
  <p:notesTextViewPr>
    <p:cViewPr>
      <p:scale>
        <a:sx n="1" d="1"/>
        <a:sy n="1" d="1"/>
      </p:scale>
      <p:origin x="0" y="0"/>
    </p:cViewPr>
  </p:notesTextViewPr>
  <p:sorterViewPr>
    <p:cViewPr>
      <p:scale>
        <a:sx n="55" d="100"/>
        <a:sy n="5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49"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2.jpeg>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ABDC0C-CEFB-49CE-B73D-7D8C46270DF7}" type="datetimeFigureOut">
              <a:rPr lang="zh-CN" altLang="en-US" smtClean="0"/>
              <a:t>2017/11/22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CFA6B3-2B12-4C3D-8BFA-21002E867710}" type="slidenum">
              <a:rPr lang="zh-CN" altLang="en-US" smtClean="0"/>
              <a:t>‹#›</a:t>
            </a:fld>
            <a:endParaRPr lang="zh-CN" altLang="en-US"/>
          </a:p>
        </p:txBody>
      </p:sp>
    </p:spTree>
    <p:extLst>
      <p:ext uri="{BB962C8B-B14F-4D97-AF65-F5344CB8AC3E}">
        <p14:creationId xmlns:p14="http://schemas.microsoft.com/office/powerpoint/2010/main" val="2236577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更多模板请关注：https://haosc.taobao.com</a:t>
            </a:r>
          </a:p>
        </p:txBody>
      </p:sp>
    </p:spTree>
    <p:extLst>
      <p:ext uri="{BB962C8B-B14F-4D97-AF65-F5344CB8AC3E}">
        <p14:creationId xmlns:p14="http://schemas.microsoft.com/office/powerpoint/2010/main" val="2542166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711699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596061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12580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375334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378344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023621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43955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0" y="176464"/>
            <a:ext cx="12192000" cy="6681536"/>
          </a:xfrm>
          <a:prstGeom prst="rect">
            <a:avLst/>
          </a:prstGeom>
          <a:gradFill>
            <a:gsLst>
              <a:gs pos="0">
                <a:srgbClr val="F0F8ED">
                  <a:alpha val="0"/>
                </a:srgbClr>
              </a:gs>
              <a:gs pos="100000">
                <a:srgbClr val="F0F8E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415713" y="381168"/>
            <a:ext cx="10515600" cy="356770"/>
          </a:xfrm>
        </p:spPr>
        <p:txBody>
          <a:bodyPr>
            <a:normAutofit/>
          </a:bodyPr>
          <a:lstStyle>
            <a:lvl1pPr>
              <a:defRPr sz="2400">
                <a:solidFill>
                  <a:schemeClr val="accent1"/>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2017/11/22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2017/11/22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3000" b="-3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2017/11/22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Classical%20Moment_Class1_&#31456;&#31168;&#31168;_Flipped.mp4" TargetMode="External"/><Relationship Id="rId4"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Classical%20Moment_Class1_&#31456;&#31168;&#31168;_Flipped.mp4" TargetMode="External"/><Relationship Id="rId4"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3"/>
          <p:cNvSpPr txBox="1">
            <a:spLocks noChangeArrowheads="1"/>
          </p:cNvSpPr>
          <p:nvPr/>
        </p:nvSpPr>
        <p:spPr bwMode="auto">
          <a:xfrm>
            <a:off x="2297811" y="2473970"/>
            <a:ext cx="8504288" cy="9585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4" tIns="45702" rIns="91404" bIns="45702"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pPr algn="ctr"/>
            <a:r>
              <a:rPr lang="en-US" altLang="zh-CN" sz="6600" b="1" dirty="0" smtClean="0">
                <a:solidFill>
                  <a:schemeClr val="accent1"/>
                </a:solidFill>
                <a:latin typeface="+mn-ea"/>
                <a:ea typeface="+mn-ea"/>
              </a:rPr>
              <a:t>Flipped</a:t>
            </a:r>
          </a:p>
        </p:txBody>
      </p:sp>
      <p:sp>
        <p:nvSpPr>
          <p:cNvPr id="12" name="TextBox 7"/>
          <p:cNvSpPr>
            <a:spLocks noChangeArrowheads="1"/>
          </p:cNvSpPr>
          <p:nvPr/>
        </p:nvSpPr>
        <p:spPr bwMode="auto">
          <a:xfrm>
            <a:off x="2899741" y="6516629"/>
            <a:ext cx="7300428" cy="205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1335" dirty="0" err="1" smtClean="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zhangxiuxiu</a:t>
            </a:r>
            <a:endParaRPr lang="zh-CN" altLang="en-US" sz="1335"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 by="(-#ppt_w*2)" calcmode="lin" valueType="num">
                                      <p:cBhvr rctx="PPT">
                                        <p:cTn id="7" dur="500" autoRev="1" fill="hold">
                                          <p:stCondLst>
                                            <p:cond delay="0"/>
                                          </p:stCondLst>
                                        </p:cTn>
                                        <p:tgtEl>
                                          <p:spTgt spid="11"/>
                                        </p:tgtEl>
                                        <p:attrNameLst>
                                          <p:attrName>ppt_w</p:attrName>
                                        </p:attrNameLst>
                                      </p:cBhvr>
                                    </p:anim>
                                    <p:anim by="(#ppt_w*0.50)" calcmode="lin" valueType="num">
                                      <p:cBhvr>
                                        <p:cTn id="8" dur="500" decel="50000" autoRev="1" fill="hold">
                                          <p:stCondLst>
                                            <p:cond delay="0"/>
                                          </p:stCondLst>
                                        </p:cTn>
                                        <p:tgtEl>
                                          <p:spTgt spid="11"/>
                                        </p:tgtEl>
                                        <p:attrNameLst>
                                          <p:attrName>ppt_x</p:attrName>
                                        </p:attrNameLst>
                                      </p:cBhvr>
                                    </p:anim>
                                    <p:anim from="(-#ppt_h/2)" to="(#ppt_y)" calcmode="lin" valueType="num">
                                      <p:cBhvr>
                                        <p:cTn id="9" dur="1000" fill="hold">
                                          <p:stCondLst>
                                            <p:cond delay="0"/>
                                          </p:stCondLst>
                                        </p:cTn>
                                        <p:tgtEl>
                                          <p:spTgt spid="11"/>
                                        </p:tgtEl>
                                        <p:attrNameLst>
                                          <p:attrName>ppt_y</p:attrName>
                                        </p:attrNameLst>
                                      </p:cBhvr>
                                    </p:anim>
                                    <p:animRot by="21600000">
                                      <p:cBhvr>
                                        <p:cTn id="10" dur="1000" fill="hold">
                                          <p:stCondLst>
                                            <p:cond delay="0"/>
                                          </p:stCondLst>
                                        </p:cTn>
                                        <p:tgtEl>
                                          <p:spTgt spid="11"/>
                                        </p:tgtEl>
                                        <p:attrNameLst>
                                          <p:attrName>r</p:attrName>
                                        </p:attrNameLst>
                                      </p:cBhvr>
                                    </p:animRot>
                                  </p:childTnLst>
                                </p:cTn>
                              </p:par>
                              <p:par>
                                <p:cTn id="11" presetID="22" presetClass="entr" presetSubtype="8" fill="hold" grpId="0" nodeType="withEffect">
                                  <p:stCondLst>
                                    <p:cond delay="70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8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9"/>
          <p:cNvGrpSpPr/>
          <p:nvPr/>
        </p:nvGrpSpPr>
        <p:grpSpPr bwMode="auto">
          <a:xfrm>
            <a:off x="1493449" y="1803823"/>
            <a:ext cx="8969272" cy="3856152"/>
            <a:chOff x="0" y="-9523"/>
            <a:chExt cx="8972558" cy="3856324"/>
          </a:xfrm>
        </p:grpSpPr>
        <p:grpSp>
          <p:nvGrpSpPr>
            <p:cNvPr id="22" name="Group 10"/>
            <p:cNvGrpSpPr/>
            <p:nvPr/>
          </p:nvGrpSpPr>
          <p:grpSpPr bwMode="auto">
            <a:xfrm>
              <a:off x="76896" y="-9523"/>
              <a:ext cx="8868147" cy="3856324"/>
              <a:chOff x="0" y="-7117"/>
              <a:chExt cx="6627740" cy="2882080"/>
            </a:xfrm>
          </p:grpSpPr>
          <p:sp>
            <p:nvSpPr>
              <p:cNvPr id="29" name="Freeform 104"/>
              <p:cNvSpPr>
                <a:spLocks noChangeArrowheads="1"/>
              </p:cNvSpPr>
              <p:nvPr/>
            </p:nvSpPr>
            <p:spPr bwMode="auto">
              <a:xfrm>
                <a:off x="3273425" y="1936750"/>
                <a:ext cx="863600" cy="938213"/>
              </a:xfrm>
              <a:custGeom>
                <a:avLst/>
                <a:gdLst>
                  <a:gd name="T0" fmla="*/ 0 w 876"/>
                  <a:gd name="T1" fmla="*/ 29138806 h 952"/>
                  <a:gd name="T2" fmla="*/ 0 w 876"/>
                  <a:gd name="T3" fmla="*/ 477871696 h 952"/>
                  <a:gd name="T4" fmla="*/ 851127092 w 876"/>
                  <a:gd name="T5" fmla="*/ 924662129 h 952"/>
                  <a:gd name="T6" fmla="*/ 691784020 w 876"/>
                  <a:gd name="T7" fmla="*/ 0 h 952"/>
                  <a:gd name="T8" fmla="*/ 367267589 w 876"/>
                  <a:gd name="T9" fmla="*/ 0 h 952"/>
                  <a:gd name="T10" fmla="*/ 410017760 w 876"/>
                  <a:gd name="T11" fmla="*/ 244763215 h 952"/>
                  <a:gd name="T12" fmla="*/ 0 w 876"/>
                  <a:gd name="T13" fmla="*/ 29138806 h 952"/>
                  <a:gd name="T14" fmla="*/ 0 60000 65536"/>
                  <a:gd name="T15" fmla="*/ 0 60000 65536"/>
                  <a:gd name="T16" fmla="*/ 0 60000 65536"/>
                  <a:gd name="T17" fmla="*/ 0 60000 65536"/>
                  <a:gd name="T18" fmla="*/ 0 60000 65536"/>
                  <a:gd name="T19" fmla="*/ 0 60000 65536"/>
                  <a:gd name="T20" fmla="*/ 0 60000 65536"/>
                  <a:gd name="T21" fmla="*/ 0 w 876"/>
                  <a:gd name="T22" fmla="*/ 0 h 952"/>
                  <a:gd name="T23" fmla="*/ 876 w 876"/>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6" h="952">
                    <a:moveTo>
                      <a:pt x="0" y="30"/>
                    </a:moveTo>
                    <a:lnTo>
                      <a:pt x="0" y="492"/>
                    </a:lnTo>
                    <a:lnTo>
                      <a:pt x="876" y="952"/>
                    </a:lnTo>
                    <a:lnTo>
                      <a:pt x="712" y="0"/>
                    </a:lnTo>
                    <a:lnTo>
                      <a:pt x="378" y="0"/>
                    </a:lnTo>
                    <a:lnTo>
                      <a:pt x="422" y="252"/>
                    </a:lnTo>
                    <a:lnTo>
                      <a:pt x="0" y="30"/>
                    </a:lnTo>
                    <a:close/>
                  </a:path>
                </a:pathLst>
              </a:cu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0" name="Freeform 105"/>
              <p:cNvSpPr>
                <a:spLocks noChangeArrowheads="1"/>
              </p:cNvSpPr>
              <p:nvPr/>
            </p:nvSpPr>
            <p:spPr bwMode="auto">
              <a:xfrm>
                <a:off x="3273425" y="1936750"/>
                <a:ext cx="863600" cy="938213"/>
              </a:xfrm>
              <a:custGeom>
                <a:avLst/>
                <a:gdLst>
                  <a:gd name="T0" fmla="*/ 0 w 876"/>
                  <a:gd name="T1" fmla="*/ 29138806 h 952"/>
                  <a:gd name="T2" fmla="*/ 0 w 876"/>
                  <a:gd name="T3" fmla="*/ 477871696 h 952"/>
                  <a:gd name="T4" fmla="*/ 851127092 w 876"/>
                  <a:gd name="T5" fmla="*/ 924662129 h 952"/>
                  <a:gd name="T6" fmla="*/ 691784020 w 876"/>
                  <a:gd name="T7" fmla="*/ 0 h 952"/>
                  <a:gd name="T8" fmla="*/ 367267589 w 876"/>
                  <a:gd name="T9" fmla="*/ 0 h 952"/>
                  <a:gd name="T10" fmla="*/ 410017760 w 876"/>
                  <a:gd name="T11" fmla="*/ 244763215 h 952"/>
                  <a:gd name="T12" fmla="*/ 0 w 876"/>
                  <a:gd name="T13" fmla="*/ 29138806 h 952"/>
                  <a:gd name="T14" fmla="*/ 0 60000 65536"/>
                  <a:gd name="T15" fmla="*/ 0 60000 65536"/>
                  <a:gd name="T16" fmla="*/ 0 60000 65536"/>
                  <a:gd name="T17" fmla="*/ 0 60000 65536"/>
                  <a:gd name="T18" fmla="*/ 0 60000 65536"/>
                  <a:gd name="T19" fmla="*/ 0 60000 65536"/>
                  <a:gd name="T20" fmla="*/ 0 60000 65536"/>
                  <a:gd name="T21" fmla="*/ 0 w 876"/>
                  <a:gd name="T22" fmla="*/ 0 h 952"/>
                  <a:gd name="T23" fmla="*/ 876 w 876"/>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6" h="952">
                    <a:moveTo>
                      <a:pt x="0" y="30"/>
                    </a:moveTo>
                    <a:lnTo>
                      <a:pt x="0" y="492"/>
                    </a:lnTo>
                    <a:lnTo>
                      <a:pt x="876" y="952"/>
                    </a:lnTo>
                    <a:lnTo>
                      <a:pt x="712" y="0"/>
                    </a:lnTo>
                    <a:lnTo>
                      <a:pt x="378" y="0"/>
                    </a:lnTo>
                    <a:lnTo>
                      <a:pt x="422" y="252"/>
                    </a:lnTo>
                    <a:lnTo>
                      <a:pt x="0"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1" name="Freeform 106"/>
              <p:cNvSpPr>
                <a:spLocks noChangeArrowheads="1"/>
              </p:cNvSpPr>
              <p:nvPr/>
            </p:nvSpPr>
            <p:spPr bwMode="auto">
              <a:xfrm>
                <a:off x="2266950" y="1936750"/>
                <a:ext cx="866775" cy="938213"/>
              </a:xfrm>
              <a:custGeom>
                <a:avLst/>
                <a:gdLst>
                  <a:gd name="T0" fmla="*/ 854256123 w 878"/>
                  <a:gd name="T1" fmla="*/ 29138806 h 952"/>
                  <a:gd name="T2" fmla="*/ 443668360 w 878"/>
                  <a:gd name="T3" fmla="*/ 244763215 h 952"/>
                  <a:gd name="T4" fmla="*/ 484532161 w 878"/>
                  <a:gd name="T5" fmla="*/ 0 h 952"/>
                  <a:gd name="T6" fmla="*/ 159564590 w 878"/>
                  <a:gd name="T7" fmla="*/ 0 h 952"/>
                  <a:gd name="T8" fmla="*/ 0 w 878"/>
                  <a:gd name="T9" fmla="*/ 924662129 h 952"/>
                  <a:gd name="T10" fmla="*/ 854256123 w 878"/>
                  <a:gd name="T11" fmla="*/ 477871696 h 952"/>
                  <a:gd name="T12" fmla="*/ 854256123 w 878"/>
                  <a:gd name="T13" fmla="*/ 29138806 h 952"/>
                  <a:gd name="T14" fmla="*/ 0 60000 65536"/>
                  <a:gd name="T15" fmla="*/ 0 60000 65536"/>
                  <a:gd name="T16" fmla="*/ 0 60000 65536"/>
                  <a:gd name="T17" fmla="*/ 0 60000 65536"/>
                  <a:gd name="T18" fmla="*/ 0 60000 65536"/>
                  <a:gd name="T19" fmla="*/ 0 60000 65536"/>
                  <a:gd name="T20" fmla="*/ 0 60000 65536"/>
                  <a:gd name="T21" fmla="*/ 0 w 878"/>
                  <a:gd name="T22" fmla="*/ 0 h 952"/>
                  <a:gd name="T23" fmla="*/ 878 w 878"/>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8" h="952">
                    <a:moveTo>
                      <a:pt x="878" y="30"/>
                    </a:moveTo>
                    <a:lnTo>
                      <a:pt x="456" y="252"/>
                    </a:lnTo>
                    <a:lnTo>
                      <a:pt x="498" y="0"/>
                    </a:lnTo>
                    <a:lnTo>
                      <a:pt x="164" y="0"/>
                    </a:lnTo>
                    <a:lnTo>
                      <a:pt x="0" y="952"/>
                    </a:lnTo>
                    <a:lnTo>
                      <a:pt x="878" y="492"/>
                    </a:lnTo>
                    <a:lnTo>
                      <a:pt x="878" y="30"/>
                    </a:lnTo>
                    <a:close/>
                  </a:path>
                </a:pathLst>
              </a:cu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2" name="Freeform 107"/>
              <p:cNvSpPr>
                <a:spLocks noChangeArrowheads="1"/>
              </p:cNvSpPr>
              <p:nvPr/>
            </p:nvSpPr>
            <p:spPr bwMode="auto">
              <a:xfrm>
                <a:off x="2266950" y="1936750"/>
                <a:ext cx="866775" cy="938213"/>
              </a:xfrm>
              <a:custGeom>
                <a:avLst/>
                <a:gdLst>
                  <a:gd name="T0" fmla="*/ 878 w 878"/>
                  <a:gd name="T1" fmla="*/ 30 h 952"/>
                  <a:gd name="T2" fmla="*/ 456 w 878"/>
                  <a:gd name="T3" fmla="*/ 252 h 952"/>
                  <a:gd name="T4" fmla="*/ 498 w 878"/>
                  <a:gd name="T5" fmla="*/ 0 h 952"/>
                  <a:gd name="T6" fmla="*/ 164 w 878"/>
                  <a:gd name="T7" fmla="*/ 0 h 952"/>
                  <a:gd name="T8" fmla="*/ 0 w 878"/>
                  <a:gd name="T9" fmla="*/ 952 h 952"/>
                  <a:gd name="T10" fmla="*/ 878 w 878"/>
                  <a:gd name="T11" fmla="*/ 492 h 952"/>
                  <a:gd name="T12" fmla="*/ 878 w 878"/>
                  <a:gd name="T13" fmla="*/ 30 h 952"/>
                  <a:gd name="T14" fmla="*/ 0 60000 65536"/>
                  <a:gd name="T15" fmla="*/ 0 60000 65536"/>
                  <a:gd name="T16" fmla="*/ 0 60000 65536"/>
                  <a:gd name="T17" fmla="*/ 0 60000 65536"/>
                  <a:gd name="T18" fmla="*/ 0 60000 65536"/>
                  <a:gd name="T19" fmla="*/ 0 60000 65536"/>
                  <a:gd name="T20" fmla="*/ 0 60000 65536"/>
                  <a:gd name="T21" fmla="*/ 0 w 878"/>
                  <a:gd name="T22" fmla="*/ 0 h 952"/>
                  <a:gd name="T23" fmla="*/ 878 w 878"/>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8" h="952">
                    <a:moveTo>
                      <a:pt x="878" y="30"/>
                    </a:moveTo>
                    <a:lnTo>
                      <a:pt x="456" y="252"/>
                    </a:lnTo>
                    <a:lnTo>
                      <a:pt x="498" y="0"/>
                    </a:lnTo>
                    <a:lnTo>
                      <a:pt x="164" y="0"/>
                    </a:lnTo>
                    <a:lnTo>
                      <a:pt x="0" y="952"/>
                    </a:lnTo>
                    <a:lnTo>
                      <a:pt x="878" y="492"/>
                    </a:lnTo>
                    <a:lnTo>
                      <a:pt x="878"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3" name="Freeform 108"/>
              <p:cNvSpPr>
                <a:spLocks noChangeArrowheads="1"/>
              </p:cNvSpPr>
              <p:nvPr/>
            </p:nvSpPr>
            <p:spPr bwMode="auto">
              <a:xfrm>
                <a:off x="3201987" y="0"/>
                <a:ext cx="1511300" cy="1778000"/>
              </a:xfrm>
              <a:custGeom>
                <a:avLst/>
                <a:gdLst>
                  <a:gd name="T0" fmla="*/ 460241095 w 1534"/>
                  <a:gd name="T1" fmla="*/ 934440516 h 1804"/>
                  <a:gd name="T2" fmla="*/ 0 w 1534"/>
                  <a:gd name="T3" fmla="*/ 0 h 1804"/>
                  <a:gd name="T4" fmla="*/ 0 w 1534"/>
                  <a:gd name="T5" fmla="*/ 679947018 h 1804"/>
                  <a:gd name="T6" fmla="*/ 238859290 w 1534"/>
                  <a:gd name="T7" fmla="*/ 1165622896 h 1804"/>
                  <a:gd name="T8" fmla="*/ 774835825 w 1534"/>
                  <a:gd name="T9" fmla="*/ 1243330563 h 1804"/>
                  <a:gd name="T10" fmla="*/ 388389322 w 1534"/>
                  <a:gd name="T11" fmla="*/ 1622157906 h 1804"/>
                  <a:gd name="T12" fmla="*/ 409750474 w 1534"/>
                  <a:gd name="T13" fmla="*/ 1752319530 h 1804"/>
                  <a:gd name="T14" fmla="*/ 802023462 w 1534"/>
                  <a:gd name="T15" fmla="*/ 1752319530 h 1804"/>
                  <a:gd name="T16" fmla="*/ 1489471863 w 1534"/>
                  <a:gd name="T17" fmla="*/ 1084029057 h 1804"/>
                  <a:gd name="T18" fmla="*/ 460241095 w 1534"/>
                  <a:gd name="T19" fmla="*/ 934440516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34"/>
                  <a:gd name="T31" fmla="*/ 0 h 1804"/>
                  <a:gd name="T32" fmla="*/ 1534 w 1534"/>
                  <a:gd name="T33" fmla="*/ 1804 h 18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4" name="Freeform 109"/>
              <p:cNvSpPr>
                <a:spLocks noChangeArrowheads="1"/>
              </p:cNvSpPr>
              <p:nvPr/>
            </p:nvSpPr>
            <p:spPr bwMode="auto">
              <a:xfrm>
                <a:off x="1690687" y="0"/>
                <a:ext cx="1511300" cy="1778000"/>
              </a:xfrm>
              <a:custGeom>
                <a:avLst/>
                <a:gdLst>
                  <a:gd name="T0" fmla="*/ 1029230767 w 1534"/>
                  <a:gd name="T1" fmla="*/ 934440516 h 1804"/>
                  <a:gd name="T2" fmla="*/ 0 w 1534"/>
                  <a:gd name="T3" fmla="*/ 1084029057 h 1804"/>
                  <a:gd name="T4" fmla="*/ 687448400 w 1534"/>
                  <a:gd name="T5" fmla="*/ 1752319530 h 1804"/>
                  <a:gd name="T6" fmla="*/ 1079721389 w 1534"/>
                  <a:gd name="T7" fmla="*/ 1752319530 h 1804"/>
                  <a:gd name="T8" fmla="*/ 1103024374 w 1534"/>
                  <a:gd name="T9" fmla="*/ 1622157906 h 1804"/>
                  <a:gd name="T10" fmla="*/ 714636037 w 1534"/>
                  <a:gd name="T11" fmla="*/ 1243330563 h 1804"/>
                  <a:gd name="T12" fmla="*/ 1250612572 w 1534"/>
                  <a:gd name="T13" fmla="*/ 1165622896 h 1804"/>
                  <a:gd name="T14" fmla="*/ 1489471863 w 1534"/>
                  <a:gd name="T15" fmla="*/ 679947018 h 1804"/>
                  <a:gd name="T16" fmla="*/ 1489471863 w 1534"/>
                  <a:gd name="T17" fmla="*/ 0 h 1804"/>
                  <a:gd name="T18" fmla="*/ 1029230767 w 1534"/>
                  <a:gd name="T19" fmla="*/ 934440516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34"/>
                  <a:gd name="T31" fmla="*/ 0 h 1804"/>
                  <a:gd name="T32" fmla="*/ 1534 w 1534"/>
                  <a:gd name="T33" fmla="*/ 1804 h 18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5" name="任意多边形 42"/>
              <p:cNvSpPr/>
              <p:nvPr/>
            </p:nvSpPr>
            <p:spPr bwMode="auto">
              <a:xfrm flipH="1">
                <a:off x="0" y="404813"/>
                <a:ext cx="2736850" cy="615950"/>
              </a:xfrm>
              <a:custGeom>
                <a:avLst/>
                <a:gdLst>
                  <a:gd name="T0" fmla="*/ 0 w 2896333"/>
                  <a:gd name="T1" fmla="*/ 581025 h 581025"/>
                  <a:gd name="T2" fmla="*/ 333375 w 2896333"/>
                  <a:gd name="T3" fmla="*/ 0 h 581025"/>
                  <a:gd name="T4" fmla="*/ 2896333 w 2896333"/>
                  <a:gd name="T5" fmla="*/ 0 h 581025"/>
                  <a:gd name="T6" fmla="*/ 0 60000 65536"/>
                  <a:gd name="T7" fmla="*/ 0 60000 65536"/>
                  <a:gd name="T8" fmla="*/ 0 60000 65536"/>
                  <a:gd name="T9" fmla="*/ 0 w 2896333"/>
                  <a:gd name="T10" fmla="*/ 0 h 581025"/>
                  <a:gd name="T11" fmla="*/ 2896333 w 2896333"/>
                  <a:gd name="T12" fmla="*/ 581025 h 581025"/>
                </a:gdLst>
                <a:ahLst/>
                <a:cxnLst>
                  <a:cxn ang="T6">
                    <a:pos x="T0" y="T1"/>
                  </a:cxn>
                  <a:cxn ang="T7">
                    <a:pos x="T2" y="T3"/>
                  </a:cxn>
                  <a:cxn ang="T8">
                    <a:pos x="T4" y="T5"/>
                  </a:cxn>
                </a:cxnLst>
                <a:rect l="T9" t="T10" r="T11" b="T12"/>
                <a:pathLst>
                  <a:path w="2896333" h="581025">
                    <a:moveTo>
                      <a:pt x="0" y="581025"/>
                    </a:moveTo>
                    <a:lnTo>
                      <a:pt x="333375" y="0"/>
                    </a:lnTo>
                    <a:lnTo>
                      <a:pt x="2896333" y="0"/>
                    </a:lnTo>
                  </a:path>
                </a:pathLst>
              </a:custGeom>
              <a:noFill/>
              <a:ln w="12700" cap="flat" cmpd="sng">
                <a:solidFill>
                  <a:srgbClr val="BFBFBF"/>
                </a:solidFill>
                <a:prstDash val="dash"/>
                <a:miter lim="800000"/>
                <a:headEnd type="oval" w="med" len="me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sz="320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6" name="矩形 1"/>
              <p:cNvSpPr>
                <a:spLocks noChangeArrowheads="1"/>
              </p:cNvSpPr>
              <p:nvPr/>
            </p:nvSpPr>
            <p:spPr bwMode="auto">
              <a:xfrm>
                <a:off x="220932" y="-7117"/>
                <a:ext cx="2291809" cy="1086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pPr algn="just">
                  <a:lnSpc>
                    <a:spcPct val="150000"/>
                  </a:lnSpc>
                </a:pPr>
                <a:endParaRPr lang="en-US" altLang="zh-CN" sz="2135" b="1" dirty="0" smtClean="0">
                  <a:solidFill>
                    <a:schemeClr val="accent1"/>
                  </a:solidFill>
                  <a:latin typeface="微软雅黑" panose="020B0503020204020204" pitchFamily="34" charset="-122"/>
                  <a:ea typeface="微软雅黑" panose="020B0503020204020204" pitchFamily="34" charset="-122"/>
                  <a:sym typeface="方正兰亭细黑_GBK" charset="-122"/>
                </a:endParaRPr>
              </a:p>
              <a:p>
                <a:pPr algn="just">
                  <a:lnSpc>
                    <a:spcPct val="150000"/>
                  </a:lnSpc>
                </a:pPr>
                <a:r>
                  <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rPr>
                  <a:t>The excellent shooting techniques</a:t>
                </a:r>
                <a:endPar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p:txBody>
          </p:sp>
          <p:sp>
            <p:nvSpPr>
              <p:cNvPr id="37" name="任意多边形 44"/>
              <p:cNvSpPr/>
              <p:nvPr/>
            </p:nvSpPr>
            <p:spPr bwMode="auto">
              <a:xfrm flipH="1">
                <a:off x="9525" y="1930400"/>
                <a:ext cx="2433637" cy="620713"/>
              </a:xfrm>
              <a:custGeom>
                <a:avLst/>
                <a:gdLst>
                  <a:gd name="T0" fmla="*/ 0 w 2528430"/>
                  <a:gd name="T1" fmla="*/ 587027 h 587027"/>
                  <a:gd name="T2" fmla="*/ 333375 w 2528430"/>
                  <a:gd name="T3" fmla="*/ 6002 h 587027"/>
                  <a:gd name="T4" fmla="*/ 2528430 w 2528430"/>
                  <a:gd name="T5" fmla="*/ 0 h 587027"/>
                  <a:gd name="T6" fmla="*/ 0 60000 65536"/>
                  <a:gd name="T7" fmla="*/ 0 60000 65536"/>
                  <a:gd name="T8" fmla="*/ 0 60000 65536"/>
                  <a:gd name="T9" fmla="*/ 0 w 2528430"/>
                  <a:gd name="T10" fmla="*/ 0 h 587027"/>
                  <a:gd name="T11" fmla="*/ 2528430 w 2528430"/>
                  <a:gd name="T12" fmla="*/ 587027 h 587027"/>
                </a:gdLst>
                <a:ahLst/>
                <a:cxnLst>
                  <a:cxn ang="T6">
                    <a:pos x="T0" y="T1"/>
                  </a:cxn>
                  <a:cxn ang="T7">
                    <a:pos x="T2" y="T3"/>
                  </a:cxn>
                  <a:cxn ang="T8">
                    <a:pos x="T4" y="T5"/>
                  </a:cxn>
                </a:cxnLst>
                <a:rect l="T9" t="T10" r="T11" b="T12"/>
                <a:pathLst>
                  <a:path w="2528430" h="587027">
                    <a:moveTo>
                      <a:pt x="0" y="587027"/>
                    </a:moveTo>
                    <a:lnTo>
                      <a:pt x="333375" y="6002"/>
                    </a:lnTo>
                    <a:lnTo>
                      <a:pt x="2528430" y="0"/>
                    </a:lnTo>
                  </a:path>
                </a:pathLst>
              </a:custGeom>
              <a:noFill/>
              <a:ln w="12700" cap="flat" cmpd="sng">
                <a:solidFill>
                  <a:srgbClr val="BFBFBF"/>
                </a:solidFill>
                <a:prstDash val="dash"/>
                <a:miter lim="800000"/>
                <a:headEnd type="oval" w="med" len="me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sz="320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8" name="任意多边形 47"/>
              <p:cNvSpPr/>
              <p:nvPr/>
            </p:nvSpPr>
            <p:spPr bwMode="auto">
              <a:xfrm>
                <a:off x="3849687" y="414338"/>
                <a:ext cx="2736850" cy="615950"/>
              </a:xfrm>
              <a:custGeom>
                <a:avLst/>
                <a:gdLst>
                  <a:gd name="T0" fmla="*/ 0 w 2896333"/>
                  <a:gd name="T1" fmla="*/ 581025 h 581025"/>
                  <a:gd name="T2" fmla="*/ 333375 w 2896333"/>
                  <a:gd name="T3" fmla="*/ 0 h 581025"/>
                  <a:gd name="T4" fmla="*/ 2896333 w 2896333"/>
                  <a:gd name="T5" fmla="*/ 0 h 581025"/>
                  <a:gd name="T6" fmla="*/ 0 60000 65536"/>
                  <a:gd name="T7" fmla="*/ 0 60000 65536"/>
                  <a:gd name="T8" fmla="*/ 0 60000 65536"/>
                  <a:gd name="T9" fmla="*/ 0 w 2896333"/>
                  <a:gd name="T10" fmla="*/ 0 h 581025"/>
                  <a:gd name="T11" fmla="*/ 2896333 w 2896333"/>
                  <a:gd name="T12" fmla="*/ 581025 h 581025"/>
                </a:gdLst>
                <a:ahLst/>
                <a:cxnLst>
                  <a:cxn ang="T6">
                    <a:pos x="T0" y="T1"/>
                  </a:cxn>
                  <a:cxn ang="T7">
                    <a:pos x="T2" y="T3"/>
                  </a:cxn>
                  <a:cxn ang="T8">
                    <a:pos x="T4" y="T5"/>
                  </a:cxn>
                </a:cxnLst>
                <a:rect l="T9" t="T10" r="T11" b="T12"/>
                <a:pathLst>
                  <a:path w="2896333" h="581025">
                    <a:moveTo>
                      <a:pt x="0" y="581025"/>
                    </a:moveTo>
                    <a:lnTo>
                      <a:pt x="333375" y="0"/>
                    </a:lnTo>
                    <a:lnTo>
                      <a:pt x="2896333" y="0"/>
                    </a:lnTo>
                  </a:path>
                </a:pathLst>
              </a:custGeom>
              <a:noFill/>
              <a:ln w="12700" cap="flat" cmpd="sng">
                <a:solidFill>
                  <a:srgbClr val="BFBFBF"/>
                </a:solidFill>
                <a:prstDash val="dash"/>
                <a:miter lim="800000"/>
                <a:headEnd type="oval" w="med" len="me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sz="320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39" name="任意多边形 48"/>
              <p:cNvSpPr/>
              <p:nvPr/>
            </p:nvSpPr>
            <p:spPr bwMode="auto">
              <a:xfrm>
                <a:off x="3894137" y="1930400"/>
                <a:ext cx="2713038" cy="620713"/>
              </a:xfrm>
              <a:custGeom>
                <a:avLst/>
                <a:gdLst>
                  <a:gd name="T0" fmla="*/ 0 w 2528430"/>
                  <a:gd name="T1" fmla="*/ 587027 h 587027"/>
                  <a:gd name="T2" fmla="*/ 333375 w 2528430"/>
                  <a:gd name="T3" fmla="*/ 6002 h 587027"/>
                  <a:gd name="T4" fmla="*/ 2528430 w 2528430"/>
                  <a:gd name="T5" fmla="*/ 0 h 587027"/>
                  <a:gd name="T6" fmla="*/ 0 60000 65536"/>
                  <a:gd name="T7" fmla="*/ 0 60000 65536"/>
                  <a:gd name="T8" fmla="*/ 0 60000 65536"/>
                  <a:gd name="T9" fmla="*/ 0 w 2528430"/>
                  <a:gd name="T10" fmla="*/ 0 h 587027"/>
                  <a:gd name="T11" fmla="*/ 2528430 w 2528430"/>
                  <a:gd name="T12" fmla="*/ 587027 h 587027"/>
                </a:gdLst>
                <a:ahLst/>
                <a:cxnLst>
                  <a:cxn ang="T6">
                    <a:pos x="T0" y="T1"/>
                  </a:cxn>
                  <a:cxn ang="T7">
                    <a:pos x="T2" y="T3"/>
                  </a:cxn>
                  <a:cxn ang="T8">
                    <a:pos x="T4" y="T5"/>
                  </a:cxn>
                </a:cxnLst>
                <a:rect l="T9" t="T10" r="T11" b="T12"/>
                <a:pathLst>
                  <a:path w="2528430" h="587027">
                    <a:moveTo>
                      <a:pt x="0" y="587027"/>
                    </a:moveTo>
                    <a:lnTo>
                      <a:pt x="333375" y="6002"/>
                    </a:lnTo>
                    <a:lnTo>
                      <a:pt x="2528430" y="0"/>
                    </a:lnTo>
                  </a:path>
                </a:pathLst>
              </a:custGeom>
              <a:noFill/>
              <a:ln w="12700" cap="flat" cmpd="sng">
                <a:solidFill>
                  <a:srgbClr val="BFBFBF"/>
                </a:solidFill>
                <a:prstDash val="dash"/>
                <a:miter lim="800000"/>
                <a:headEnd type="oval" w="med" len="me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sz="320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0" name="Oval 54"/>
              <p:cNvSpPr>
                <a:spLocks noChangeArrowheads="1"/>
              </p:cNvSpPr>
              <p:nvPr/>
            </p:nvSpPr>
            <p:spPr bwMode="auto">
              <a:xfrm>
                <a:off x="2693987" y="984250"/>
                <a:ext cx="82550" cy="82550"/>
              </a:xfrm>
              <a:prstGeom prst="ellipse">
                <a:avLst/>
              </a:prstGeom>
              <a:gradFill rotWithShape="1">
                <a:gsLst>
                  <a:gs pos="0">
                    <a:srgbClr val="9B9B9B"/>
                  </a:gs>
                  <a:gs pos="50000">
                    <a:srgbClr val="8D8D8D"/>
                  </a:gs>
                  <a:gs pos="100000">
                    <a:srgbClr val="797979"/>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2" name="Oval 54"/>
              <p:cNvSpPr>
                <a:spLocks noChangeArrowheads="1"/>
              </p:cNvSpPr>
              <p:nvPr/>
            </p:nvSpPr>
            <p:spPr bwMode="auto">
              <a:xfrm>
                <a:off x="3802062" y="990600"/>
                <a:ext cx="82550" cy="82550"/>
              </a:xfrm>
              <a:prstGeom prst="ellipse">
                <a:avLst/>
              </a:prstGeom>
              <a:gradFill rotWithShape="1">
                <a:gsLst>
                  <a:gs pos="0">
                    <a:srgbClr val="9B9B9B"/>
                  </a:gs>
                  <a:gs pos="50000">
                    <a:srgbClr val="8D8D8D"/>
                  </a:gs>
                  <a:gs pos="100000">
                    <a:srgbClr val="797979"/>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5" name="Oval 54"/>
              <p:cNvSpPr>
                <a:spLocks noChangeArrowheads="1"/>
              </p:cNvSpPr>
              <p:nvPr/>
            </p:nvSpPr>
            <p:spPr bwMode="auto">
              <a:xfrm>
                <a:off x="3849687" y="2509838"/>
                <a:ext cx="82550" cy="82550"/>
              </a:xfrm>
              <a:prstGeom prst="ellipse">
                <a:avLst/>
              </a:prstGeom>
              <a:gradFill rotWithShape="1">
                <a:gsLst>
                  <a:gs pos="0">
                    <a:srgbClr val="9B9B9B"/>
                  </a:gs>
                  <a:gs pos="50000">
                    <a:srgbClr val="8D8D8D"/>
                  </a:gs>
                  <a:gs pos="100000">
                    <a:srgbClr val="797979"/>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7" name="Oval 54"/>
              <p:cNvSpPr>
                <a:spLocks noChangeArrowheads="1"/>
              </p:cNvSpPr>
              <p:nvPr/>
            </p:nvSpPr>
            <p:spPr bwMode="auto">
              <a:xfrm>
                <a:off x="2409825" y="2509838"/>
                <a:ext cx="82550" cy="82550"/>
              </a:xfrm>
              <a:prstGeom prst="ellipse">
                <a:avLst/>
              </a:prstGeom>
              <a:gradFill rotWithShape="1">
                <a:gsLst>
                  <a:gs pos="0">
                    <a:srgbClr val="9B9B9B"/>
                  </a:gs>
                  <a:gs pos="50000">
                    <a:srgbClr val="8D8D8D"/>
                  </a:gs>
                  <a:gs pos="100000">
                    <a:srgbClr val="797979"/>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zh-CN" sz="3200">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8" name="矩形 1"/>
              <p:cNvSpPr>
                <a:spLocks noChangeArrowheads="1"/>
              </p:cNvSpPr>
              <p:nvPr/>
            </p:nvSpPr>
            <p:spPr bwMode="auto">
              <a:xfrm>
                <a:off x="112173" y="1549204"/>
                <a:ext cx="2291809" cy="71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pPr algn="just">
                  <a:lnSpc>
                    <a:spcPct val="150000"/>
                  </a:lnSpc>
                </a:pPr>
                <a:endPar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a:p>
                <a:pPr algn="just">
                  <a:lnSpc>
                    <a:spcPct val="150000"/>
                  </a:lnSpc>
                </a:pPr>
                <a:r>
                  <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rPr>
                  <a:t>The beautiful scenery</a:t>
                </a:r>
                <a:endPar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p:txBody>
          </p:sp>
          <p:sp>
            <p:nvSpPr>
              <p:cNvPr id="59" name="矩形 1"/>
              <p:cNvSpPr>
                <a:spLocks noChangeArrowheads="1"/>
              </p:cNvSpPr>
              <p:nvPr/>
            </p:nvSpPr>
            <p:spPr bwMode="auto">
              <a:xfrm>
                <a:off x="3567382" y="40426"/>
                <a:ext cx="2291809" cy="982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pPr algn="r">
                  <a:lnSpc>
                    <a:spcPct val="150000"/>
                  </a:lnSpc>
                </a:pPr>
                <a:endPar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a:p>
                <a:pPr algn="r">
                  <a:lnSpc>
                    <a:spcPct val="150000"/>
                  </a:lnSpc>
                </a:pPr>
                <a:r>
                  <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rPr>
                  <a:t>The pure love</a:t>
                </a:r>
                <a:endParaRPr lang="zh-CN" altLang="en-US"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a:p>
                <a:pPr algn="r">
                  <a:lnSpc>
                    <a:spcPct val="150000"/>
                  </a:lnSpc>
                </a:pPr>
                <a:endParaRPr lang="zh-CN" altLang="en-US" sz="1465" b="1" dirty="0">
                  <a:latin typeface="微软雅黑" panose="020B0503020204020204" pitchFamily="34" charset="-122"/>
                  <a:ea typeface="微软雅黑" panose="020B0503020204020204" pitchFamily="34" charset="-122"/>
                  <a:sym typeface="方正兰亭细黑_GBK" charset="-122"/>
                </a:endParaRPr>
              </a:p>
            </p:txBody>
          </p:sp>
          <p:sp>
            <p:nvSpPr>
              <p:cNvPr id="60" name="矩形 1"/>
              <p:cNvSpPr>
                <a:spLocks noChangeArrowheads="1"/>
              </p:cNvSpPr>
              <p:nvPr/>
            </p:nvSpPr>
            <p:spPr bwMode="auto">
              <a:xfrm>
                <a:off x="4167532" y="1574549"/>
                <a:ext cx="2460208" cy="71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defRPr>
                </a:lvl9pPr>
              </a:lstStyle>
              <a:p>
                <a:pPr algn="r">
                  <a:lnSpc>
                    <a:spcPct val="150000"/>
                  </a:lnSpc>
                </a:pPr>
                <a:endPar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a:p>
                <a:pPr algn="r">
                  <a:lnSpc>
                    <a:spcPct val="150000"/>
                  </a:lnSpc>
                </a:pPr>
                <a:r>
                  <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rPr>
                  <a:t>The resonance of growth</a:t>
                </a:r>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方正兰亭细黑_GBK" charset="-122"/>
                </a:endParaRPr>
              </a:p>
            </p:txBody>
          </p:sp>
        </p:grpSp>
        <p:pic>
          <p:nvPicPr>
            <p:cNvPr id="23" name="图片 29"/>
            <p:cNvPicPr>
              <a:picLocks noChangeAspect="1" noChangeArrowheads="1"/>
            </p:cNvPicPr>
            <p:nvPr/>
          </p:nvPicPr>
          <p:blipFill>
            <a:blip r:embed="rId3" cstate="print">
              <a:biLevel thresh="50000"/>
              <a:grayscl/>
              <a:extLst>
                <a:ext uri="{28A0092B-C50C-407E-A947-70E740481C1C}">
                  <a14:useLocalDpi xmlns:a14="http://schemas.microsoft.com/office/drawing/2010/main" val="0"/>
                </a:ext>
              </a:extLst>
            </a:blip>
            <a:srcRect/>
            <a:stretch>
              <a:fillRect/>
            </a:stretch>
          </p:blipFill>
          <p:spPr bwMode="auto">
            <a:xfrm>
              <a:off x="89641" y="281021"/>
              <a:ext cx="502575" cy="50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图片 30"/>
            <p:cNvPicPr>
              <a:picLocks noChangeAspect="1" noChangeArrowheads="1"/>
            </p:cNvPicPr>
            <p:nvPr/>
          </p:nvPicPr>
          <p:blipFill>
            <a:blip r:embed="rId4" cstate="print">
              <a:biLevel thresh="50000"/>
              <a:grayscl/>
              <a:extLst>
                <a:ext uri="{28A0092B-C50C-407E-A947-70E740481C1C}">
                  <a14:useLocalDpi xmlns:a14="http://schemas.microsoft.com/office/drawing/2010/main" val="0"/>
                </a:ext>
              </a:extLst>
            </a:blip>
            <a:srcRect/>
            <a:stretch>
              <a:fillRect/>
            </a:stretch>
          </p:blipFill>
          <p:spPr bwMode="auto">
            <a:xfrm>
              <a:off x="8451061" y="167678"/>
              <a:ext cx="502575" cy="50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图片 31"/>
            <p:cNvPicPr>
              <a:picLocks noChangeAspect="1" noChangeArrowheads="1"/>
            </p:cNvPicPr>
            <p:nvPr/>
          </p:nvPicPr>
          <p:blipFill>
            <a:blip r:embed="rId5" cstate="print">
              <a:biLevel thresh="50000"/>
              <a:grayscl/>
              <a:extLst>
                <a:ext uri="{28A0092B-C50C-407E-A947-70E740481C1C}">
                  <a14:useLocalDpi xmlns:a14="http://schemas.microsoft.com/office/drawing/2010/main" val="0"/>
                </a:ext>
              </a:extLst>
            </a:blip>
            <a:srcRect/>
            <a:stretch>
              <a:fillRect/>
            </a:stretch>
          </p:blipFill>
          <p:spPr bwMode="auto">
            <a:xfrm>
              <a:off x="0" y="2080688"/>
              <a:ext cx="596675" cy="59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图片 32"/>
            <p:cNvPicPr>
              <a:picLocks noChangeAspect="1" noChangeArrowheads="1"/>
            </p:cNvPicPr>
            <p:nvPr/>
          </p:nvPicPr>
          <p:blipFill>
            <a:blip r:embed="rId6" cstate="print">
              <a:biLevel thresh="50000"/>
              <a:grayscl/>
              <a:extLst>
                <a:ext uri="{28A0092B-C50C-407E-A947-70E740481C1C}">
                  <a14:useLocalDpi xmlns:a14="http://schemas.microsoft.com/office/drawing/2010/main" val="0"/>
                </a:ext>
              </a:extLst>
            </a:blip>
            <a:srcRect/>
            <a:stretch>
              <a:fillRect/>
            </a:stretch>
          </p:blipFill>
          <p:spPr bwMode="auto">
            <a:xfrm>
              <a:off x="8420699" y="2106801"/>
              <a:ext cx="551859" cy="551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标题 1"/>
          <p:cNvSpPr>
            <a:spLocks noGrp="1"/>
          </p:cNvSpPr>
          <p:nvPr>
            <p:ph type="title"/>
          </p:nvPr>
        </p:nvSpPr>
        <p:spPr>
          <a:xfrm>
            <a:off x="504014" y="495486"/>
            <a:ext cx="10515600" cy="356770"/>
          </a:xfrm>
        </p:spPr>
        <p:txBody>
          <a:bodyPr>
            <a:noAutofit/>
          </a:bodyPr>
          <a:lstStyle/>
          <a:p>
            <a:pPr algn="ctr"/>
            <a:r>
              <a:rPr lang="en-US" altLang="zh-CN" sz="4400" b="1" dirty="0" smtClean="0">
                <a:latin typeface="+mj-ea"/>
              </a:rPr>
              <a:t>Recommendation</a:t>
            </a:r>
            <a:endParaRPr lang="zh-CN" altLang="en-US" sz="4400" b="1" dirty="0">
              <a:latin typeface="+mj-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8"/>
          <p:cNvSpPr txBox="1">
            <a:spLocks noChangeArrowheads="1"/>
          </p:cNvSpPr>
          <p:nvPr/>
        </p:nvSpPr>
        <p:spPr bwMode="auto">
          <a:xfrm>
            <a:off x="4097311" y="878003"/>
            <a:ext cx="4119040" cy="377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23900" dirty="0" smtClean="0">
                <a:solidFill>
                  <a:schemeClr val="accent1"/>
                </a:solidFill>
                <a:latin typeface="Agency FB" panose="020B0503020202020204" pitchFamily="34" charset="0"/>
              </a:rPr>
              <a:t>04</a:t>
            </a:r>
            <a:endParaRPr lang="zh-CN" altLang="en-US" sz="23900" dirty="0">
              <a:solidFill>
                <a:schemeClr val="accent1"/>
              </a:solidFill>
              <a:latin typeface="Agency FB" panose="020B0503020202020204" pitchFamily="34" charset="0"/>
            </a:endParaRPr>
          </a:p>
        </p:txBody>
      </p:sp>
      <p:grpSp>
        <p:nvGrpSpPr>
          <p:cNvPr id="3" name="组合 30"/>
          <p:cNvGrpSpPr/>
          <p:nvPr/>
        </p:nvGrpSpPr>
        <p:grpSpPr bwMode="auto">
          <a:xfrm>
            <a:off x="3531854" y="4062744"/>
            <a:ext cx="5064125" cy="740925"/>
            <a:chOff x="3464698" y="4753005"/>
            <a:chExt cx="5064447" cy="741198"/>
          </a:xfrm>
        </p:grpSpPr>
        <p:sp>
          <p:nvSpPr>
            <p:cNvPr id="4" name="文本框 11"/>
            <p:cNvSpPr txBox="1">
              <a:spLocks noChangeArrowheads="1"/>
            </p:cNvSpPr>
            <p:nvPr/>
          </p:nvSpPr>
          <p:spPr bwMode="auto">
            <a:xfrm>
              <a:off x="3650539" y="4753005"/>
              <a:ext cx="4878606"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3200" b="1" dirty="0" smtClean="0">
                  <a:solidFill>
                    <a:schemeClr val="tx2"/>
                  </a:solidFill>
                  <a:latin typeface="微软雅黑" panose="020B0503020204020204" pitchFamily="34" charset="-122"/>
                  <a:ea typeface="微软雅黑" panose="020B0503020204020204" pitchFamily="34" charset="-122"/>
                </a:rPr>
                <a:t>Dubbing</a:t>
              </a:r>
              <a:endParaRPr lang="zh-CN" altLang="en-US" sz="3200" b="1" dirty="0">
                <a:solidFill>
                  <a:schemeClr val="tx2"/>
                </a:solidFill>
                <a:latin typeface="微软雅黑" panose="020B0503020204020204" pitchFamily="34" charset="-122"/>
                <a:ea typeface="微软雅黑" panose="020B0503020204020204" pitchFamily="34" charset="-122"/>
              </a:endParaRPr>
            </a:p>
          </p:txBody>
        </p:sp>
        <p:sp>
          <p:nvSpPr>
            <p:cNvPr id="5" name="矩形 33"/>
            <p:cNvSpPr>
              <a:spLocks noChangeArrowheads="1"/>
            </p:cNvSpPr>
            <p:nvPr/>
          </p:nvSpPr>
          <p:spPr bwMode="auto">
            <a:xfrm>
              <a:off x="3464698" y="5278680"/>
              <a:ext cx="5064447" cy="2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20000"/>
                </a:spcBef>
                <a:buFontTx/>
                <a:buNone/>
              </a:pPr>
              <a:endParaRPr lang="en-US" altLang="zh-CN" sz="1400" dirty="0">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58772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fontScale="90000"/>
          </a:bodyPr>
          <a:lstStyle/>
          <a:p>
            <a:endParaRPr kumimoji="1" lang="zh-CN" altLang="en-US" dirty="0"/>
          </a:p>
        </p:txBody>
      </p:sp>
      <p:pic>
        <p:nvPicPr>
          <p:cNvPr id="6" name="图片 5">
            <a:hlinkClick r:id="rId3" action="ppaction://hlinkfile"/>
          </p:cNvPr>
          <p:cNvPicPr>
            <a:picLocks noChangeAspect="1"/>
          </p:cNvPicPr>
          <p:nvPr/>
        </p:nvPicPr>
        <p:blipFill>
          <a:blip r:embed="rId4"/>
          <a:stretch>
            <a:fillRect/>
          </a:stretch>
        </p:blipFill>
        <p:spPr>
          <a:xfrm>
            <a:off x="971550" y="842625"/>
            <a:ext cx="10288278" cy="5329575"/>
          </a:xfrm>
          <a:prstGeom prst="rect">
            <a:avLst/>
          </a:prstGeom>
        </p:spPr>
      </p:pic>
    </p:spTree>
    <p:extLst>
      <p:ext uri="{BB962C8B-B14F-4D97-AF65-F5344CB8AC3E}">
        <p14:creationId xmlns:p14="http://schemas.microsoft.com/office/powerpoint/2010/main" val="275425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2217651" y="3022610"/>
            <a:ext cx="8504288" cy="9585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4" tIns="45702" rIns="91404" bIns="45702"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pPr algn="ctr"/>
            <a:r>
              <a:rPr lang="en-US" altLang="zh-CN" sz="6600" b="1" dirty="0" smtClean="0">
                <a:solidFill>
                  <a:schemeClr val="accent1"/>
                </a:solidFill>
                <a:latin typeface="+mn-ea"/>
                <a:ea typeface="+mn-ea"/>
              </a:rPr>
              <a:t>Thank you for     listening!</a:t>
            </a:r>
            <a:endParaRPr lang="zh-CN" altLang="en-US" sz="6600" b="1" dirty="0">
              <a:solidFill>
                <a:schemeClr val="accent1"/>
              </a:solidFill>
              <a:latin typeface="+mn-ea"/>
              <a:ea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500" autoRev="1" fill="hold">
                                          <p:stCondLst>
                                            <p:cond delay="0"/>
                                          </p:stCondLst>
                                        </p:cTn>
                                        <p:tgtEl>
                                          <p:spTgt spid="2"/>
                                        </p:tgtEl>
                                        <p:attrNameLst>
                                          <p:attrName>ppt_w</p:attrName>
                                        </p:attrNameLst>
                                      </p:cBhvr>
                                    </p:anim>
                                    <p:anim by="(#ppt_w*0.50)" calcmode="lin" valueType="num">
                                      <p:cBhvr>
                                        <p:cTn id="8" dur="500" decel="50000" autoRev="1" fill="hold">
                                          <p:stCondLst>
                                            <p:cond delay="0"/>
                                          </p:stCondLst>
                                        </p:cTn>
                                        <p:tgtEl>
                                          <p:spTgt spid="2"/>
                                        </p:tgtEl>
                                        <p:attrNameLst>
                                          <p:attrName>ppt_x</p:attrName>
                                        </p:attrNameLst>
                                      </p:cBhvr>
                                    </p:anim>
                                    <p:anim from="(-#ppt_h/2)" to="(#ppt_y)" calcmode="lin" valueType="num">
                                      <p:cBhvr>
                                        <p:cTn id="9" dur="1000" fill="hold">
                                          <p:stCondLst>
                                            <p:cond delay="0"/>
                                          </p:stCondLst>
                                        </p:cTn>
                                        <p:tgtEl>
                                          <p:spTgt spid="2"/>
                                        </p:tgtEl>
                                        <p:attrNameLst>
                                          <p:attrName>ppt_y</p:attrName>
                                        </p:attrNameLst>
                                      </p:cBhvr>
                                    </p:anim>
                                    <p:animRot by="21600000">
                                      <p:cBhvr>
                                        <p:cTn id="10" dur="1000" fill="hold">
                                          <p:stCondLst>
                                            <p:cond delay="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标题 11"/>
          <p:cNvSpPr>
            <a:spLocks noGrp="1"/>
          </p:cNvSpPr>
          <p:nvPr>
            <p:ph type="title"/>
          </p:nvPr>
        </p:nvSpPr>
        <p:spPr/>
        <p:txBody>
          <a:bodyPr>
            <a:normAutofit fontScale="90000"/>
          </a:bodyPr>
          <a:lstStyle/>
          <a:p>
            <a:endParaRPr kumimoji="1" lang="zh-CN" altLang="en-US"/>
          </a:p>
        </p:txBody>
      </p:sp>
      <p:grpSp>
        <p:nvGrpSpPr>
          <p:cNvPr id="55" name="Group 57"/>
          <p:cNvGrpSpPr/>
          <p:nvPr/>
        </p:nvGrpSpPr>
        <p:grpSpPr>
          <a:xfrm>
            <a:off x="3876590" y="1698250"/>
            <a:ext cx="4077743" cy="4066942"/>
            <a:chOff x="2907008" y="1273349"/>
            <a:chExt cx="3059104" cy="3051001"/>
          </a:xfrm>
        </p:grpSpPr>
        <p:sp>
          <p:nvSpPr>
            <p:cNvPr id="65" name="Freeform 22"/>
            <p:cNvSpPr/>
            <p:nvPr/>
          </p:nvSpPr>
          <p:spPr bwMode="auto">
            <a:xfrm>
              <a:off x="5114192" y="1273349"/>
              <a:ext cx="850769" cy="849874"/>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1"/>
                </a:gs>
                <a:gs pos="0">
                  <a:schemeClr val="accent1">
                    <a:lumMod val="75000"/>
                    <a:lumOff val="25000"/>
                  </a:schemeClr>
                </a:gs>
              </a:gsLst>
              <a:lin ang="18900000" scaled="1"/>
              <a:tileRect/>
            </a:gradFill>
            <a:ln>
              <a:noFill/>
            </a:ln>
            <a:effectLst>
              <a:innerShdw blurRad="63500" dist="25400" dir="18900000">
                <a:schemeClr val="accent1">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sp>
          <p:nvSpPr>
            <p:cNvPr id="74" name="Freeform 18"/>
            <p:cNvSpPr/>
            <p:nvPr/>
          </p:nvSpPr>
          <p:spPr bwMode="auto">
            <a:xfrm>
              <a:off x="4300373" y="3473578"/>
              <a:ext cx="850769" cy="85077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2"/>
                </a:gs>
                <a:gs pos="100000">
                  <a:schemeClr val="accent2">
                    <a:lumMod val="75000"/>
                    <a:lumOff val="25000"/>
                  </a:schemeClr>
                </a:gs>
              </a:gsLst>
              <a:lin ang="18900000" scaled="1"/>
              <a:tileRect/>
            </a:gradFill>
            <a:ln>
              <a:noFill/>
            </a:ln>
            <a:effectLst>
              <a:innerShdw blurRad="63500" dist="25400" dir="8100000">
                <a:schemeClr val="accent2">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sp>
          <p:nvSpPr>
            <p:cNvPr id="75" name="Freeform 18"/>
            <p:cNvSpPr/>
            <p:nvPr/>
          </p:nvSpPr>
          <p:spPr bwMode="auto">
            <a:xfrm rot="16200000">
              <a:off x="5105797" y="3473580"/>
              <a:ext cx="850770" cy="85076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accent1">
                    <a:lumMod val="5000"/>
                    <a:lumOff val="95000"/>
                  </a:schemeClr>
                </a:gs>
                <a:gs pos="100000">
                  <a:schemeClr val="bg1">
                    <a:lumMod val="85000"/>
                  </a:schemeClr>
                </a:gs>
              </a:gsLst>
              <a:lin ang="8100000" scaled="0"/>
              <a:tileRect/>
            </a:gradFill>
            <a:ln w="12700">
              <a:noFill/>
            </a:ln>
            <a:effectLst>
              <a:innerShdw blurRad="63500" dist="25400" dir="78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1600" dirty="0">
                <a:sym typeface="+mn-lt"/>
              </a:endParaRPr>
            </a:p>
          </p:txBody>
        </p:sp>
        <p:sp>
          <p:nvSpPr>
            <p:cNvPr id="78" name="Freeform 18"/>
            <p:cNvSpPr/>
            <p:nvPr/>
          </p:nvSpPr>
          <p:spPr bwMode="auto">
            <a:xfrm rot="5400000">
              <a:off x="2995285" y="1303973"/>
              <a:ext cx="850770" cy="85076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bg1"/>
                </a:gs>
                <a:gs pos="100000">
                  <a:schemeClr val="bg1">
                    <a:lumMod val="85000"/>
                  </a:schemeClr>
                </a:gs>
              </a:gsLst>
              <a:lin ang="8100000" scaled="0"/>
              <a:tileRect/>
            </a:gradFill>
            <a:ln w="12700">
              <a:noFill/>
            </a:ln>
            <a:effectLst>
              <a:innerShdw blurRad="63500" dist="25400" dir="84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1600" dirty="0">
                <a:sym typeface="+mn-lt"/>
              </a:endParaRPr>
            </a:p>
          </p:txBody>
        </p:sp>
        <p:sp>
          <p:nvSpPr>
            <p:cNvPr id="81" name="Freeform 22"/>
            <p:cNvSpPr/>
            <p:nvPr/>
          </p:nvSpPr>
          <p:spPr bwMode="auto">
            <a:xfrm>
              <a:off x="3839605" y="1302428"/>
              <a:ext cx="850769" cy="849874"/>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4"/>
                </a:gs>
                <a:gs pos="0">
                  <a:schemeClr val="accent4">
                    <a:lumMod val="75000"/>
                    <a:lumOff val="25000"/>
                  </a:schemeClr>
                </a:gs>
              </a:gsLst>
              <a:lin ang="18900000" scaled="1"/>
              <a:tileRect/>
            </a:gradFill>
            <a:ln>
              <a:noFill/>
            </a:ln>
            <a:effectLst>
              <a:innerShdw blurRad="63500" dist="25400" dir="18900000">
                <a:schemeClr val="accent4">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sp>
          <p:nvSpPr>
            <p:cNvPr id="84" name="Freeform 18"/>
            <p:cNvSpPr/>
            <p:nvPr/>
          </p:nvSpPr>
          <p:spPr bwMode="auto">
            <a:xfrm>
              <a:off x="2993069" y="2138774"/>
              <a:ext cx="850769" cy="85077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4"/>
                </a:gs>
                <a:gs pos="100000">
                  <a:schemeClr val="accent4">
                    <a:lumMod val="75000"/>
                    <a:lumOff val="25000"/>
                  </a:schemeClr>
                </a:gs>
              </a:gsLst>
              <a:lin ang="18900000" scaled="1"/>
              <a:tileRect/>
            </a:gradFill>
            <a:ln>
              <a:noFill/>
            </a:ln>
            <a:effectLst>
              <a:innerShdw blurRad="63500" dist="25400" dir="8100000">
                <a:schemeClr val="accent4">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sp>
          <p:nvSpPr>
            <p:cNvPr id="87" name="Freeform 18"/>
            <p:cNvSpPr/>
            <p:nvPr/>
          </p:nvSpPr>
          <p:spPr bwMode="auto">
            <a:xfrm>
              <a:off x="4268987" y="2103655"/>
              <a:ext cx="850769" cy="85077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1"/>
                </a:gs>
                <a:gs pos="100000">
                  <a:schemeClr val="accent1">
                    <a:lumMod val="75000"/>
                    <a:lumOff val="25000"/>
                  </a:schemeClr>
                </a:gs>
              </a:gsLst>
              <a:lin ang="18900000" scaled="1"/>
              <a:tileRect/>
            </a:gradFill>
            <a:ln>
              <a:noFill/>
            </a:ln>
          </p:spPr>
          <p:txBody>
            <a:bodyPr vert="horz" wrap="square" lIns="91416" tIns="45708" rIns="91416" bIns="45708" numCol="1" anchor="t" anchorCtr="0" compatLnSpc="1"/>
            <a:lstStyle/>
            <a:p>
              <a:endParaRPr lang="zh-CN" altLang="en-US" sz="1600" dirty="0">
                <a:sym typeface="+mn-lt"/>
              </a:endParaRPr>
            </a:p>
          </p:txBody>
        </p:sp>
        <p:sp>
          <p:nvSpPr>
            <p:cNvPr id="88" name="Freeform 18"/>
            <p:cNvSpPr/>
            <p:nvPr/>
          </p:nvSpPr>
          <p:spPr bwMode="auto">
            <a:xfrm rot="16200000">
              <a:off x="5115343" y="2101396"/>
              <a:ext cx="850770" cy="85076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accent1">
                    <a:lumMod val="5000"/>
                    <a:lumOff val="95000"/>
                  </a:schemeClr>
                </a:gs>
                <a:gs pos="100000">
                  <a:schemeClr val="bg1">
                    <a:lumMod val="85000"/>
                  </a:schemeClr>
                </a:gs>
              </a:gsLst>
              <a:lin ang="8100000" scaled="0"/>
              <a:tileRect/>
            </a:gradFill>
            <a:ln w="12700">
              <a:noFill/>
            </a:ln>
            <a:effectLst>
              <a:innerShdw blurRad="63500" dist="50800" dir="72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1600" dirty="0">
                <a:sym typeface="+mn-lt"/>
              </a:endParaRPr>
            </a:p>
          </p:txBody>
        </p:sp>
        <p:sp>
          <p:nvSpPr>
            <p:cNvPr id="89" name="Freeform 10"/>
            <p:cNvSpPr/>
            <p:nvPr/>
          </p:nvSpPr>
          <p:spPr bwMode="auto">
            <a:xfrm>
              <a:off x="2907481" y="1277401"/>
              <a:ext cx="2206711" cy="2200437"/>
            </a:xfrm>
            <a:custGeom>
              <a:avLst/>
              <a:gdLst>
                <a:gd name="T0" fmla="*/ 0 w 2081"/>
                <a:gd name="T1" fmla="*/ 2075 h 2075"/>
                <a:gd name="T2" fmla="*/ 233 w 2081"/>
                <a:gd name="T3" fmla="*/ 1513 h 2075"/>
                <a:gd name="T4" fmla="*/ 797 w 2081"/>
                <a:gd name="T5" fmla="*/ 1280 h 2075"/>
                <a:gd name="T6" fmla="*/ 803 w 2081"/>
                <a:gd name="T7" fmla="*/ 1280 h 2075"/>
                <a:gd name="T8" fmla="*/ 900 w 2081"/>
                <a:gd name="T9" fmla="*/ 1270 h 2075"/>
                <a:gd name="T10" fmla="*/ 1285 w 2081"/>
                <a:gd name="T11" fmla="*/ 801 h 2075"/>
                <a:gd name="T12" fmla="*/ 1285 w 2081"/>
                <a:gd name="T13" fmla="*/ 800 h 2075"/>
                <a:gd name="T14" fmla="*/ 1285 w 2081"/>
                <a:gd name="T15" fmla="*/ 800 h 2075"/>
                <a:gd name="T16" fmla="*/ 1285 w 2081"/>
                <a:gd name="T17" fmla="*/ 798 h 2075"/>
                <a:gd name="T18" fmla="*/ 1285 w 2081"/>
                <a:gd name="T19" fmla="*/ 796 h 2075"/>
                <a:gd name="T20" fmla="*/ 1285 w 2081"/>
                <a:gd name="T21" fmla="*/ 796 h 2075"/>
                <a:gd name="T22" fmla="*/ 2081 w 2081"/>
                <a:gd name="T23" fmla="*/ 0 h 2075"/>
                <a:gd name="T24" fmla="*/ 2081 w 2081"/>
                <a:gd name="T25" fmla="*/ 310 h 2075"/>
                <a:gd name="T26" fmla="*/ 1601 w 2081"/>
                <a:gd name="T27" fmla="*/ 792 h 2075"/>
                <a:gd name="T28" fmla="*/ 1601 w 2081"/>
                <a:gd name="T29" fmla="*/ 796 h 2075"/>
                <a:gd name="T30" fmla="*/ 1601 w 2081"/>
                <a:gd name="T31" fmla="*/ 799 h 2075"/>
                <a:gd name="T32" fmla="*/ 1601 w 2081"/>
                <a:gd name="T33" fmla="*/ 799 h 2075"/>
                <a:gd name="T34" fmla="*/ 1374 w 2081"/>
                <a:gd name="T35" fmla="*/ 1355 h 2075"/>
                <a:gd name="T36" fmla="*/ 822 w 2081"/>
                <a:gd name="T37" fmla="*/ 1595 h 2075"/>
                <a:gd name="T38" fmla="*/ 800 w 2081"/>
                <a:gd name="T39" fmla="*/ 1596 h 2075"/>
                <a:gd name="T40" fmla="*/ 800 w 2081"/>
                <a:gd name="T41" fmla="*/ 1596 h 2075"/>
                <a:gd name="T42" fmla="*/ 798 w 2081"/>
                <a:gd name="T43" fmla="*/ 1595 h 2075"/>
                <a:gd name="T44" fmla="*/ 461 w 2081"/>
                <a:gd name="T45" fmla="*/ 1738 h 2075"/>
                <a:gd name="T46" fmla="*/ 321 w 2081"/>
                <a:gd name="T47" fmla="*/ 2075 h 2075"/>
                <a:gd name="T48" fmla="*/ 0 w 2081"/>
                <a:gd name="T49" fmla="*/ 2075 h 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81" h="2075">
                  <a:moveTo>
                    <a:pt x="0" y="2075"/>
                  </a:moveTo>
                  <a:cubicBezTo>
                    <a:pt x="0" y="1863"/>
                    <a:pt x="83" y="1663"/>
                    <a:pt x="233" y="1513"/>
                  </a:cubicBezTo>
                  <a:cubicBezTo>
                    <a:pt x="384" y="1363"/>
                    <a:pt x="584" y="1280"/>
                    <a:pt x="797" y="1280"/>
                  </a:cubicBezTo>
                  <a:cubicBezTo>
                    <a:pt x="803" y="1280"/>
                    <a:pt x="803" y="1280"/>
                    <a:pt x="803" y="1280"/>
                  </a:cubicBezTo>
                  <a:cubicBezTo>
                    <a:pt x="836" y="1280"/>
                    <a:pt x="868" y="1276"/>
                    <a:pt x="900" y="1270"/>
                  </a:cubicBezTo>
                  <a:cubicBezTo>
                    <a:pt x="1119" y="1224"/>
                    <a:pt x="1281" y="1027"/>
                    <a:pt x="1285" y="801"/>
                  </a:cubicBezTo>
                  <a:cubicBezTo>
                    <a:pt x="1285" y="800"/>
                    <a:pt x="1285" y="800"/>
                    <a:pt x="1285" y="800"/>
                  </a:cubicBezTo>
                  <a:cubicBezTo>
                    <a:pt x="1285" y="800"/>
                    <a:pt x="1285" y="800"/>
                    <a:pt x="1285" y="800"/>
                  </a:cubicBezTo>
                  <a:cubicBezTo>
                    <a:pt x="1285" y="798"/>
                    <a:pt x="1285" y="798"/>
                    <a:pt x="1285" y="798"/>
                  </a:cubicBezTo>
                  <a:cubicBezTo>
                    <a:pt x="1285" y="796"/>
                    <a:pt x="1285" y="796"/>
                    <a:pt x="1285" y="796"/>
                  </a:cubicBezTo>
                  <a:cubicBezTo>
                    <a:pt x="1285" y="796"/>
                    <a:pt x="1285" y="796"/>
                    <a:pt x="1285" y="796"/>
                  </a:cubicBezTo>
                  <a:cubicBezTo>
                    <a:pt x="1286" y="357"/>
                    <a:pt x="1643" y="1"/>
                    <a:pt x="2081" y="0"/>
                  </a:cubicBezTo>
                  <a:cubicBezTo>
                    <a:pt x="2081" y="310"/>
                    <a:pt x="2081" y="310"/>
                    <a:pt x="2081" y="310"/>
                  </a:cubicBezTo>
                  <a:cubicBezTo>
                    <a:pt x="1816" y="311"/>
                    <a:pt x="1601" y="527"/>
                    <a:pt x="1601" y="792"/>
                  </a:cubicBezTo>
                  <a:cubicBezTo>
                    <a:pt x="1601" y="793"/>
                    <a:pt x="1601" y="794"/>
                    <a:pt x="1601" y="796"/>
                  </a:cubicBezTo>
                  <a:cubicBezTo>
                    <a:pt x="1601" y="799"/>
                    <a:pt x="1601" y="799"/>
                    <a:pt x="1601" y="799"/>
                  </a:cubicBezTo>
                  <a:cubicBezTo>
                    <a:pt x="1601" y="799"/>
                    <a:pt x="1601" y="799"/>
                    <a:pt x="1601" y="799"/>
                  </a:cubicBezTo>
                  <a:cubicBezTo>
                    <a:pt x="1601" y="1009"/>
                    <a:pt x="1520" y="1206"/>
                    <a:pt x="1374" y="1355"/>
                  </a:cubicBezTo>
                  <a:cubicBezTo>
                    <a:pt x="1227" y="1505"/>
                    <a:pt x="1032" y="1590"/>
                    <a:pt x="822" y="1595"/>
                  </a:cubicBezTo>
                  <a:cubicBezTo>
                    <a:pt x="814" y="1595"/>
                    <a:pt x="807" y="1596"/>
                    <a:pt x="800" y="1596"/>
                  </a:cubicBezTo>
                  <a:cubicBezTo>
                    <a:pt x="800" y="1596"/>
                    <a:pt x="800" y="1596"/>
                    <a:pt x="800" y="1596"/>
                  </a:cubicBezTo>
                  <a:cubicBezTo>
                    <a:pt x="798" y="1595"/>
                    <a:pt x="798" y="1595"/>
                    <a:pt x="798" y="1595"/>
                  </a:cubicBezTo>
                  <a:cubicBezTo>
                    <a:pt x="670" y="1597"/>
                    <a:pt x="551" y="1647"/>
                    <a:pt x="461" y="1738"/>
                  </a:cubicBezTo>
                  <a:cubicBezTo>
                    <a:pt x="371" y="1829"/>
                    <a:pt x="322" y="1948"/>
                    <a:pt x="321" y="2075"/>
                  </a:cubicBezTo>
                  <a:lnTo>
                    <a:pt x="0" y="2075"/>
                  </a:lnTo>
                  <a:close/>
                </a:path>
              </a:pathLst>
            </a:custGeom>
            <a:gradFill flip="none" rotWithShape="1">
              <a:gsLst>
                <a:gs pos="0">
                  <a:schemeClr val="bg1"/>
                </a:gs>
                <a:gs pos="100000">
                  <a:schemeClr val="bg1">
                    <a:lumMod val="85000"/>
                  </a:schemeClr>
                </a:gs>
              </a:gsLst>
              <a:lin ang="2700000" scaled="1"/>
              <a:tileRect/>
            </a:gradFill>
            <a:ln w="12700">
              <a:noFill/>
            </a:ln>
            <a:effectLst>
              <a:innerShdw blurRad="63500" dist="25400" dir="135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1600" dirty="0">
                <a:sym typeface="+mn-lt"/>
              </a:endParaRPr>
            </a:p>
          </p:txBody>
        </p:sp>
        <p:sp>
          <p:nvSpPr>
            <p:cNvPr id="90" name="Freeform 22"/>
            <p:cNvSpPr/>
            <p:nvPr/>
          </p:nvSpPr>
          <p:spPr bwMode="auto">
            <a:xfrm>
              <a:off x="5106379" y="2626503"/>
              <a:ext cx="850769" cy="849874"/>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2"/>
                </a:gs>
                <a:gs pos="0">
                  <a:schemeClr val="accent2">
                    <a:lumMod val="75000"/>
                    <a:lumOff val="25000"/>
                  </a:schemeClr>
                </a:gs>
              </a:gsLst>
              <a:lin ang="18900000" scaled="1"/>
              <a:tileRect/>
            </a:gradFill>
            <a:ln>
              <a:noFill/>
            </a:ln>
            <a:effectLst>
              <a:innerShdw blurRad="63500" dist="25400" dir="18900000">
                <a:schemeClr val="accent2">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grpSp>
          <p:nvGrpSpPr>
            <p:cNvPr id="91" name="组合 47"/>
            <p:cNvGrpSpPr/>
            <p:nvPr/>
          </p:nvGrpSpPr>
          <p:grpSpPr>
            <a:xfrm>
              <a:off x="3258191" y="1613118"/>
              <a:ext cx="1052232" cy="1052234"/>
              <a:chOff x="7221558" y="1631354"/>
              <a:chExt cx="3672000" cy="3672000"/>
            </a:xfrm>
            <a:effectLst>
              <a:outerShdw blurRad="114300" dist="63500" dir="2700000" algn="tl" rotWithShape="0">
                <a:prstClr val="black">
                  <a:alpha val="40000"/>
                </a:prstClr>
              </a:outerShdw>
            </a:effectLst>
          </p:grpSpPr>
          <p:sp>
            <p:nvSpPr>
              <p:cNvPr id="115" name="椭圆 48"/>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sp>
            <p:nvSpPr>
              <p:cNvPr id="116" name="椭圆 49"/>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grpSp>
        <p:sp>
          <p:nvSpPr>
            <p:cNvPr id="92" name="文本框 20"/>
            <p:cNvSpPr txBox="1"/>
            <p:nvPr/>
          </p:nvSpPr>
          <p:spPr>
            <a:xfrm>
              <a:off x="3633980" y="1921517"/>
              <a:ext cx="363626" cy="307761"/>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665" dirty="0">
                  <a:solidFill>
                    <a:schemeClr val="accent4"/>
                  </a:solidFill>
                  <a:effectLst>
                    <a:innerShdw blurRad="25400" dist="12700" dir="13500000">
                      <a:prstClr val="black">
                        <a:alpha val="50000"/>
                      </a:prstClr>
                    </a:innerShdw>
                  </a:effectLst>
                  <a:latin typeface="Impact" panose="020B0806030902050204" pitchFamily="34" charset="0"/>
                  <a:sym typeface="+mn-lt"/>
                </a:rPr>
                <a:t>01</a:t>
              </a:r>
              <a:endParaRPr lang="zh-CN" altLang="en-US" sz="2665" dirty="0">
                <a:solidFill>
                  <a:schemeClr val="accent4"/>
                </a:solidFill>
                <a:effectLst>
                  <a:innerShdw blurRad="25400" dist="12700" dir="13500000">
                    <a:prstClr val="black">
                      <a:alpha val="50000"/>
                    </a:prstClr>
                  </a:innerShdw>
                </a:effectLst>
                <a:latin typeface="Impact" panose="020B0806030902050204" pitchFamily="34" charset="0"/>
                <a:sym typeface="+mn-lt"/>
              </a:endParaRPr>
            </a:p>
          </p:txBody>
        </p:sp>
        <p:sp>
          <p:nvSpPr>
            <p:cNvPr id="93" name="矩形 22"/>
            <p:cNvSpPr/>
            <p:nvPr/>
          </p:nvSpPr>
          <p:spPr>
            <a:xfrm>
              <a:off x="3477043" y="2195046"/>
              <a:ext cx="582246" cy="207785"/>
            </a:xfrm>
            <a:prstGeom prst="rect">
              <a:avLst/>
            </a:prstGeom>
          </p:spPr>
          <p:txBody>
            <a:bodyPr wrap="none" lIns="91416" tIns="45708" rIns="91416" bIns="45708">
              <a:spAutoFit/>
            </a:bodyPr>
            <a:lstStyle/>
            <a:p>
              <a:pPr algn="ctr"/>
              <a:r>
                <a:rPr lang="en-US" altLang="zh-CN" sz="1200" dirty="0">
                  <a:solidFill>
                    <a:schemeClr val="accent4"/>
                  </a:solidFill>
                  <a:ea typeface="MEllan HK Xbold" panose="00000800000000000000" pitchFamily="2" charset="-120"/>
                  <a:sym typeface="+mn-lt"/>
                </a:rPr>
                <a:t>OPTION</a:t>
              </a:r>
              <a:endParaRPr lang="zh-CN" altLang="en-US" sz="1200" dirty="0">
                <a:solidFill>
                  <a:schemeClr val="accent4"/>
                </a:solidFill>
                <a:ea typeface="MEllan HK Xbold" panose="00000800000000000000" pitchFamily="2" charset="-120"/>
                <a:sym typeface="+mn-lt"/>
              </a:endParaRPr>
            </a:p>
          </p:txBody>
        </p:sp>
        <p:sp>
          <p:nvSpPr>
            <p:cNvPr id="94" name="任意多边形 58"/>
            <p:cNvSpPr/>
            <p:nvPr/>
          </p:nvSpPr>
          <p:spPr bwMode="auto">
            <a:xfrm>
              <a:off x="3753543" y="2803697"/>
              <a:ext cx="680124" cy="681131"/>
            </a:xfrm>
            <a:custGeom>
              <a:avLst/>
              <a:gdLst>
                <a:gd name="connsiteX0" fmla="*/ 742809 w 996535"/>
                <a:gd name="connsiteY0" fmla="*/ 0 h 998010"/>
                <a:gd name="connsiteX1" fmla="*/ 792398 w 996535"/>
                <a:gd name="connsiteY1" fmla="*/ 37023 h 998010"/>
                <a:gd name="connsiteX2" fmla="*/ 961497 w 996535"/>
                <a:gd name="connsiteY2" fmla="*/ 205800 h 998010"/>
                <a:gd name="connsiteX3" fmla="*/ 996535 w 996535"/>
                <a:gd name="connsiteY3" fmla="*/ 252553 h 998010"/>
                <a:gd name="connsiteX4" fmla="*/ 968121 w 996535"/>
                <a:gd name="connsiteY4" fmla="*/ 290519 h 998010"/>
                <a:gd name="connsiteX5" fmla="*/ 755866 w 996535"/>
                <a:gd name="connsiteY5" fmla="*/ 981612 h 998010"/>
                <a:gd name="connsiteX6" fmla="*/ 755866 w 996535"/>
                <a:gd name="connsiteY6" fmla="*/ 984721 h 998010"/>
                <a:gd name="connsiteX7" fmla="*/ 754451 w 996535"/>
                <a:gd name="connsiteY7" fmla="*/ 998010 h 998010"/>
                <a:gd name="connsiteX8" fmla="*/ 668631 w 996535"/>
                <a:gd name="connsiteY8" fmla="*/ 998010 h 998010"/>
                <a:gd name="connsiteX9" fmla="*/ 0 w 996535"/>
                <a:gd name="connsiteY9" fmla="*/ 998010 h 998010"/>
                <a:gd name="connsiteX10" fmla="*/ 0 w 996535"/>
                <a:gd name="connsiteY10" fmla="*/ 278096 h 998010"/>
                <a:gd name="connsiteX11" fmla="*/ 0 w 996535"/>
                <a:gd name="connsiteY11" fmla="*/ 241968 h 998010"/>
                <a:gd name="connsiteX12" fmla="*/ 211 w 996535"/>
                <a:gd name="connsiteY12" fmla="*/ 241945 h 998010"/>
                <a:gd name="connsiteX13" fmla="*/ 3318 w 996535"/>
                <a:gd name="connsiteY13" fmla="*/ 243499 h 998010"/>
                <a:gd name="connsiteX14" fmla="*/ 37500 w 996535"/>
                <a:gd name="connsiteY14" fmla="*/ 241945 h 998010"/>
                <a:gd name="connsiteX15" fmla="*/ 710682 w 996535"/>
                <a:gd name="connsiteY15" fmla="*/ 24534 h 998010"/>
                <a:gd name="connsiteX16" fmla="*/ 742809 w 996535"/>
                <a:gd name="connsiteY16" fmla="*/ 0 h 99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6535" h="998010">
                  <a:moveTo>
                    <a:pt x="742809" y="0"/>
                  </a:moveTo>
                  <a:lnTo>
                    <a:pt x="792398" y="37023"/>
                  </a:lnTo>
                  <a:cubicBezTo>
                    <a:pt x="853992" y="87769"/>
                    <a:pt x="910640" y="144305"/>
                    <a:pt x="961497" y="205800"/>
                  </a:cubicBezTo>
                  <a:lnTo>
                    <a:pt x="996535" y="252553"/>
                  </a:lnTo>
                  <a:lnTo>
                    <a:pt x="968121" y="290519"/>
                  </a:lnTo>
                  <a:cubicBezTo>
                    <a:pt x="834633" y="487870"/>
                    <a:pt x="756449" y="725668"/>
                    <a:pt x="755866" y="981612"/>
                  </a:cubicBezTo>
                  <a:cubicBezTo>
                    <a:pt x="755866" y="981612"/>
                    <a:pt x="755866" y="981612"/>
                    <a:pt x="755866" y="984721"/>
                  </a:cubicBezTo>
                  <a:lnTo>
                    <a:pt x="754451" y="998010"/>
                  </a:lnTo>
                  <a:lnTo>
                    <a:pt x="668631" y="998010"/>
                  </a:lnTo>
                  <a:cubicBezTo>
                    <a:pt x="0" y="998010"/>
                    <a:pt x="0" y="998010"/>
                    <a:pt x="0" y="998010"/>
                  </a:cubicBezTo>
                  <a:cubicBezTo>
                    <a:pt x="0" y="686696"/>
                    <a:pt x="0" y="453211"/>
                    <a:pt x="0" y="278096"/>
                  </a:cubicBezTo>
                  <a:lnTo>
                    <a:pt x="0" y="241968"/>
                  </a:lnTo>
                  <a:lnTo>
                    <a:pt x="211" y="241945"/>
                  </a:lnTo>
                  <a:cubicBezTo>
                    <a:pt x="211" y="241945"/>
                    <a:pt x="211" y="241945"/>
                    <a:pt x="3318" y="243499"/>
                  </a:cubicBezTo>
                  <a:cubicBezTo>
                    <a:pt x="14194" y="243499"/>
                    <a:pt x="25070" y="241945"/>
                    <a:pt x="37500" y="241945"/>
                  </a:cubicBezTo>
                  <a:cubicBezTo>
                    <a:pt x="282214" y="236118"/>
                    <a:pt x="513818" y="160371"/>
                    <a:pt x="710682" y="24534"/>
                  </a:cubicBezTo>
                  <a:lnTo>
                    <a:pt x="742809" y="0"/>
                  </a:lnTo>
                  <a:close/>
                </a:path>
              </a:pathLst>
            </a:custGeom>
            <a:gradFill flip="none" rotWithShape="1">
              <a:gsLst>
                <a:gs pos="50000">
                  <a:schemeClr val="accent3"/>
                </a:gs>
                <a:gs pos="0">
                  <a:schemeClr val="accent3">
                    <a:lumMod val="75000"/>
                    <a:lumOff val="25000"/>
                  </a:schemeClr>
                </a:gs>
              </a:gsLst>
              <a:lin ang="18900000" scaled="1"/>
              <a:tileRect/>
            </a:gradFill>
            <a:ln>
              <a:noFill/>
            </a:ln>
            <a:effectLst>
              <a:innerShdw blurRad="63500" dist="25400" dir="18900000">
                <a:schemeClr val="accent3">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grpSp>
          <p:nvGrpSpPr>
            <p:cNvPr id="95" name="组合 50"/>
            <p:cNvGrpSpPr/>
            <p:nvPr/>
          </p:nvGrpSpPr>
          <p:grpSpPr>
            <a:xfrm>
              <a:off x="4575978" y="2940985"/>
              <a:ext cx="1052232" cy="1052234"/>
              <a:chOff x="7221558" y="1631354"/>
              <a:chExt cx="3672000" cy="3672000"/>
            </a:xfrm>
            <a:effectLst>
              <a:outerShdw blurRad="114300" dist="63500" dir="2700000" algn="tl" rotWithShape="0">
                <a:prstClr val="black">
                  <a:alpha val="40000"/>
                </a:prstClr>
              </a:outerShdw>
            </a:effectLst>
          </p:grpSpPr>
          <p:sp>
            <p:nvSpPr>
              <p:cNvPr id="113" name="椭圆 51"/>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sp>
            <p:nvSpPr>
              <p:cNvPr id="114" name="椭圆 52"/>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grpSp>
        <p:sp>
          <p:nvSpPr>
            <p:cNvPr id="96" name="矩形 24"/>
            <p:cNvSpPr/>
            <p:nvPr/>
          </p:nvSpPr>
          <p:spPr>
            <a:xfrm>
              <a:off x="4813441" y="3554997"/>
              <a:ext cx="582246" cy="207785"/>
            </a:xfrm>
            <a:prstGeom prst="rect">
              <a:avLst/>
            </a:prstGeom>
          </p:spPr>
          <p:txBody>
            <a:bodyPr wrap="none" lIns="91416" tIns="45708" rIns="91416" bIns="45708">
              <a:spAutoFit/>
            </a:bodyPr>
            <a:lstStyle/>
            <a:p>
              <a:pPr algn="ctr"/>
              <a:r>
                <a:rPr lang="en-US" altLang="zh-CN" sz="1200" dirty="0">
                  <a:solidFill>
                    <a:schemeClr val="accent2"/>
                  </a:solidFill>
                  <a:ea typeface="MEllan HK Xbold" panose="00000800000000000000" pitchFamily="2" charset="-120"/>
                  <a:sym typeface="+mn-lt"/>
                </a:rPr>
                <a:t>OPTION</a:t>
              </a:r>
              <a:endParaRPr lang="zh-CN" altLang="en-US" sz="1200" dirty="0">
                <a:solidFill>
                  <a:schemeClr val="accent2"/>
                </a:solidFill>
                <a:ea typeface="MEllan HK Xbold" panose="00000800000000000000" pitchFamily="2" charset="-120"/>
                <a:sym typeface="+mn-lt"/>
              </a:endParaRPr>
            </a:p>
          </p:txBody>
        </p:sp>
        <p:sp>
          <p:nvSpPr>
            <p:cNvPr id="97" name="文本框 23"/>
            <p:cNvSpPr txBox="1"/>
            <p:nvPr/>
          </p:nvSpPr>
          <p:spPr>
            <a:xfrm>
              <a:off x="4947738" y="3281468"/>
              <a:ext cx="408903" cy="307761"/>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665" dirty="0">
                  <a:solidFill>
                    <a:schemeClr val="accent2"/>
                  </a:solidFill>
                  <a:effectLst>
                    <a:innerShdw blurRad="25400" dist="12700" dir="13500000">
                      <a:prstClr val="black">
                        <a:alpha val="50000"/>
                      </a:prstClr>
                    </a:innerShdw>
                  </a:effectLst>
                  <a:latin typeface="Impact" panose="020B0806030902050204" pitchFamily="34" charset="0"/>
                  <a:sym typeface="+mn-lt"/>
                </a:rPr>
                <a:t>04</a:t>
              </a:r>
              <a:endParaRPr lang="zh-CN" altLang="en-US" sz="2665" dirty="0">
                <a:solidFill>
                  <a:schemeClr val="accent2"/>
                </a:solidFill>
                <a:effectLst>
                  <a:innerShdw blurRad="25400" dist="12700" dir="13500000">
                    <a:prstClr val="black">
                      <a:alpha val="50000"/>
                    </a:prstClr>
                  </a:innerShdw>
                </a:effectLst>
                <a:latin typeface="Impact" panose="020B0806030902050204" pitchFamily="34" charset="0"/>
                <a:sym typeface="+mn-lt"/>
              </a:endParaRPr>
            </a:p>
          </p:txBody>
        </p:sp>
        <p:grpSp>
          <p:nvGrpSpPr>
            <p:cNvPr id="98" name="组合 5"/>
            <p:cNvGrpSpPr/>
            <p:nvPr/>
          </p:nvGrpSpPr>
          <p:grpSpPr>
            <a:xfrm>
              <a:off x="3753011" y="2629023"/>
              <a:ext cx="1353822" cy="1693472"/>
              <a:chOff x="5095290" y="3645833"/>
              <a:chExt cx="1983655" cy="2481316"/>
            </a:xfrm>
          </p:grpSpPr>
          <p:sp>
            <p:nvSpPr>
              <p:cNvPr id="110" name="任意多边形 59"/>
              <p:cNvSpPr/>
              <p:nvPr/>
            </p:nvSpPr>
            <p:spPr bwMode="auto">
              <a:xfrm>
                <a:off x="5095290" y="4899780"/>
                <a:ext cx="1236805" cy="1227369"/>
              </a:xfrm>
              <a:custGeom>
                <a:avLst/>
                <a:gdLst>
                  <a:gd name="connsiteX0" fmla="*/ 744721 w 1236805"/>
                  <a:gd name="connsiteY0" fmla="*/ 0 h 1227369"/>
                  <a:gd name="connsiteX1" fmla="*/ 825374 w 1236805"/>
                  <a:gd name="connsiteY1" fmla="*/ 0 h 1227369"/>
                  <a:gd name="connsiteX2" fmla="*/ 1017411 w 1236805"/>
                  <a:gd name="connsiteY2" fmla="*/ 0 h 1227369"/>
                  <a:gd name="connsiteX3" fmla="*/ 1236805 w 1236805"/>
                  <a:gd name="connsiteY3" fmla="*/ 0 h 1227369"/>
                  <a:gd name="connsiteX4" fmla="*/ 1230687 w 1236805"/>
                  <a:gd name="connsiteY4" fmla="*/ 115921 h 1227369"/>
                  <a:gd name="connsiteX5" fmla="*/ 0 w 1236805"/>
                  <a:gd name="connsiteY5" fmla="*/ 1227369 h 1227369"/>
                  <a:gd name="connsiteX6" fmla="*/ 0 w 1236805"/>
                  <a:gd name="connsiteY6" fmla="*/ 726753 h 1227369"/>
                  <a:gd name="connsiteX7" fmla="*/ 523850 w 1236805"/>
                  <a:gd name="connsiteY7" fmla="*/ 510648 h 1227369"/>
                  <a:gd name="connsiteX8" fmla="*/ 730640 w 1236805"/>
                  <a:gd name="connsiteY8" fmla="*/ 132198 h 1227369"/>
                  <a:gd name="connsiteX9" fmla="*/ 744721 w 1236805"/>
                  <a:gd name="connsiteY9" fmla="*/ 0 h 122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805" h="1227369">
                    <a:moveTo>
                      <a:pt x="744721" y="0"/>
                    </a:moveTo>
                    <a:lnTo>
                      <a:pt x="825374" y="0"/>
                    </a:lnTo>
                    <a:cubicBezTo>
                      <a:pt x="885024" y="0"/>
                      <a:pt x="948935" y="0"/>
                      <a:pt x="1017411" y="0"/>
                    </a:cubicBezTo>
                    <a:lnTo>
                      <a:pt x="1236805" y="0"/>
                    </a:lnTo>
                    <a:lnTo>
                      <a:pt x="1230687" y="115921"/>
                    </a:lnTo>
                    <a:cubicBezTo>
                      <a:pt x="1166110" y="738000"/>
                      <a:pt x="639753" y="1225911"/>
                      <a:pt x="0" y="1227369"/>
                    </a:cubicBezTo>
                    <a:lnTo>
                      <a:pt x="0" y="726753"/>
                    </a:lnTo>
                    <a:cubicBezTo>
                      <a:pt x="197415" y="726753"/>
                      <a:pt x="383949" y="649017"/>
                      <a:pt x="523850" y="510648"/>
                    </a:cubicBezTo>
                    <a:cubicBezTo>
                      <a:pt x="629941" y="405705"/>
                      <a:pt x="701057" y="274527"/>
                      <a:pt x="730640" y="132198"/>
                    </a:cubicBezTo>
                    <a:lnTo>
                      <a:pt x="744721" y="0"/>
                    </a:lnTo>
                    <a:close/>
                  </a:path>
                </a:pathLst>
              </a:custGeom>
              <a:gradFill flip="none" rotWithShape="1">
                <a:gsLst>
                  <a:gs pos="0">
                    <a:schemeClr val="accent1">
                      <a:lumMod val="5000"/>
                      <a:lumOff val="95000"/>
                    </a:schemeClr>
                  </a:gs>
                  <a:gs pos="100000">
                    <a:schemeClr val="bg1">
                      <a:lumMod val="85000"/>
                    </a:schemeClr>
                  </a:gs>
                </a:gsLst>
                <a:lin ang="2700000" scaled="1"/>
                <a:tileRect/>
              </a:gradFill>
              <a:ln w="12700">
                <a:noFill/>
              </a:ln>
              <a:effectLst>
                <a:innerShdw blurRad="63500" dist="25400" dir="2700000">
                  <a:prstClr val="black">
                    <a:alpha val="3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dirty="0">
                  <a:sym typeface="+mn-lt"/>
                </a:endParaRPr>
              </a:p>
            </p:txBody>
          </p:sp>
          <p:sp>
            <p:nvSpPr>
              <p:cNvPr id="111" name="任意多边形 65"/>
              <p:cNvSpPr/>
              <p:nvPr/>
            </p:nvSpPr>
            <p:spPr bwMode="auto">
              <a:xfrm>
                <a:off x="5840189" y="3645833"/>
                <a:ext cx="1238756" cy="1253947"/>
              </a:xfrm>
              <a:custGeom>
                <a:avLst/>
                <a:gdLst>
                  <a:gd name="connsiteX0" fmla="*/ 1238756 w 1238756"/>
                  <a:gd name="connsiteY0" fmla="*/ 0 h 1253947"/>
                  <a:gd name="connsiteX1" fmla="*/ 1238756 w 1238756"/>
                  <a:gd name="connsiteY1" fmla="*/ 481960 h 1253947"/>
                  <a:gd name="connsiteX2" fmla="*/ 492621 w 1238756"/>
                  <a:gd name="connsiteY2" fmla="*/ 1231330 h 1253947"/>
                  <a:gd name="connsiteX3" fmla="*/ 492621 w 1238756"/>
                  <a:gd name="connsiteY3" fmla="*/ 1237549 h 1253947"/>
                  <a:gd name="connsiteX4" fmla="*/ 492621 w 1238756"/>
                  <a:gd name="connsiteY4" fmla="*/ 1243768 h 1253947"/>
                  <a:gd name="connsiteX5" fmla="*/ 492102 w 1238756"/>
                  <a:gd name="connsiteY5" fmla="*/ 1253617 h 1253947"/>
                  <a:gd name="connsiteX6" fmla="*/ 492084 w 1238756"/>
                  <a:gd name="connsiteY6" fmla="*/ 1253947 h 1253947"/>
                  <a:gd name="connsiteX7" fmla="*/ 272690 w 1238756"/>
                  <a:gd name="connsiteY7" fmla="*/ 1253947 h 1253947"/>
                  <a:gd name="connsiteX8" fmla="*/ 80653 w 1238756"/>
                  <a:gd name="connsiteY8" fmla="*/ 1253947 h 1253947"/>
                  <a:gd name="connsiteX9" fmla="*/ 0 w 1238756"/>
                  <a:gd name="connsiteY9" fmla="*/ 1253947 h 1253947"/>
                  <a:gd name="connsiteX10" fmla="*/ 1415 w 1238756"/>
                  <a:gd name="connsiteY10" fmla="*/ 1240658 h 1253947"/>
                  <a:gd name="connsiteX11" fmla="*/ 1415 w 1238756"/>
                  <a:gd name="connsiteY11" fmla="*/ 1237549 h 1253947"/>
                  <a:gd name="connsiteX12" fmla="*/ 213670 w 1238756"/>
                  <a:gd name="connsiteY12" fmla="*/ 546456 h 1253947"/>
                  <a:gd name="connsiteX13" fmla="*/ 242084 w 1238756"/>
                  <a:gd name="connsiteY13" fmla="*/ 508490 h 1253947"/>
                  <a:gd name="connsiteX14" fmla="*/ 284919 w 1238756"/>
                  <a:gd name="connsiteY14" fmla="*/ 451254 h 1253947"/>
                  <a:gd name="connsiteX15" fmla="*/ 1238756 w 1238756"/>
                  <a:gd name="connsiteY15" fmla="*/ 0 h 1253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8756" h="1253947">
                    <a:moveTo>
                      <a:pt x="1238756" y="0"/>
                    </a:moveTo>
                    <a:cubicBezTo>
                      <a:pt x="1238756" y="481960"/>
                      <a:pt x="1238756" y="481960"/>
                      <a:pt x="1238756" y="481960"/>
                    </a:cubicBezTo>
                    <a:cubicBezTo>
                      <a:pt x="826827" y="483515"/>
                      <a:pt x="492621" y="819332"/>
                      <a:pt x="492621" y="1231330"/>
                    </a:cubicBezTo>
                    <a:cubicBezTo>
                      <a:pt x="492621" y="1234439"/>
                      <a:pt x="492621" y="1235994"/>
                      <a:pt x="492621" y="1237549"/>
                    </a:cubicBezTo>
                    <a:cubicBezTo>
                      <a:pt x="492621" y="1243768"/>
                      <a:pt x="492621" y="1243768"/>
                      <a:pt x="492621" y="1243768"/>
                    </a:cubicBezTo>
                    <a:lnTo>
                      <a:pt x="492102" y="1253617"/>
                    </a:lnTo>
                    <a:lnTo>
                      <a:pt x="492084" y="1253947"/>
                    </a:lnTo>
                    <a:lnTo>
                      <a:pt x="272690" y="1253947"/>
                    </a:lnTo>
                    <a:cubicBezTo>
                      <a:pt x="204214" y="1253947"/>
                      <a:pt x="140303" y="1253947"/>
                      <a:pt x="80653" y="1253947"/>
                    </a:cubicBezTo>
                    <a:lnTo>
                      <a:pt x="0" y="1253947"/>
                    </a:lnTo>
                    <a:lnTo>
                      <a:pt x="1415" y="1240658"/>
                    </a:lnTo>
                    <a:cubicBezTo>
                      <a:pt x="1415" y="1237549"/>
                      <a:pt x="1415" y="1237549"/>
                      <a:pt x="1415" y="1237549"/>
                    </a:cubicBezTo>
                    <a:cubicBezTo>
                      <a:pt x="1998" y="981605"/>
                      <a:pt x="80182" y="743807"/>
                      <a:pt x="213670" y="546456"/>
                    </a:cubicBezTo>
                    <a:lnTo>
                      <a:pt x="242084" y="508490"/>
                    </a:lnTo>
                    <a:lnTo>
                      <a:pt x="284919" y="451254"/>
                    </a:lnTo>
                    <a:cubicBezTo>
                      <a:pt x="511875" y="176381"/>
                      <a:pt x="854905" y="875"/>
                      <a:pt x="1238756" y="0"/>
                    </a:cubicBezTo>
                    <a:close/>
                  </a:path>
                </a:pathLst>
              </a:custGeom>
              <a:gradFill flip="none" rotWithShape="1">
                <a:gsLst>
                  <a:gs pos="0">
                    <a:schemeClr val="accent1">
                      <a:lumMod val="5000"/>
                      <a:lumOff val="95000"/>
                    </a:schemeClr>
                  </a:gs>
                  <a:gs pos="100000">
                    <a:schemeClr val="bg1">
                      <a:lumMod val="85000"/>
                    </a:schemeClr>
                  </a:gs>
                </a:gsLst>
                <a:lin ang="13200000" scaled="0"/>
                <a:tileRect/>
              </a:gradFill>
              <a:ln w="12700">
                <a:noFill/>
              </a:ln>
              <a:effectLst>
                <a:innerShdw blurRad="63500" dist="25400" dir="144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sp>
            <p:nvSpPr>
              <p:cNvPr id="112" name="椭圆 2"/>
              <p:cNvSpPr/>
              <p:nvPr/>
            </p:nvSpPr>
            <p:spPr>
              <a:xfrm rot="701282">
                <a:off x="5871533" y="4466725"/>
                <a:ext cx="474869" cy="820979"/>
              </a:xfrm>
              <a:prstGeom prst="ellipse">
                <a:avLst/>
              </a:prstGeom>
              <a:gradFill>
                <a:gsLst>
                  <a:gs pos="0">
                    <a:srgbClr val="EBE7E6"/>
                  </a:gs>
                  <a:gs pos="100000">
                    <a:srgbClr val="E7E4E4"/>
                  </a:gs>
                </a:gsLst>
                <a:path path="circle">
                  <a:fillToRect l="50000" t="130000" r="50000" b="-3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grpSp>
        <p:sp>
          <p:nvSpPr>
            <p:cNvPr id="99" name="Freeform 18"/>
            <p:cNvSpPr/>
            <p:nvPr/>
          </p:nvSpPr>
          <p:spPr bwMode="auto">
            <a:xfrm>
              <a:off x="2907008" y="3471300"/>
              <a:ext cx="850769" cy="85077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3"/>
                </a:gs>
                <a:gs pos="100000">
                  <a:schemeClr val="accent3">
                    <a:lumMod val="75000"/>
                    <a:lumOff val="25000"/>
                  </a:schemeClr>
                </a:gs>
              </a:gsLst>
              <a:lin ang="18900000" scaled="1"/>
              <a:tileRect/>
            </a:gradFill>
            <a:ln>
              <a:noFill/>
            </a:ln>
            <a:effectLst>
              <a:innerShdw blurRad="63500" dist="25400" dir="8100000">
                <a:schemeClr val="accent3">
                  <a:lumMod val="50000"/>
                  <a:alpha val="50000"/>
                </a:schemeClr>
              </a:innerShdw>
            </a:effectLst>
          </p:spPr>
          <p:txBody>
            <a:bodyPr vert="horz" wrap="square" lIns="91416" tIns="45708" rIns="91416" bIns="45708" numCol="1" anchor="t" anchorCtr="0" compatLnSpc="1"/>
            <a:lstStyle/>
            <a:p>
              <a:endParaRPr lang="zh-CN" altLang="en-US" sz="1600" dirty="0">
                <a:sym typeface="+mn-lt"/>
              </a:endParaRPr>
            </a:p>
          </p:txBody>
        </p:sp>
        <p:grpSp>
          <p:nvGrpSpPr>
            <p:cNvPr id="100" name="组合 53"/>
            <p:cNvGrpSpPr/>
            <p:nvPr/>
          </p:nvGrpSpPr>
          <p:grpSpPr>
            <a:xfrm>
              <a:off x="3225911" y="2940985"/>
              <a:ext cx="1052232" cy="1052234"/>
              <a:chOff x="7221558" y="1631354"/>
              <a:chExt cx="3672000" cy="3672000"/>
            </a:xfrm>
            <a:effectLst>
              <a:outerShdw blurRad="114300" dist="63500" dir="2700000" algn="tl" rotWithShape="0">
                <a:prstClr val="black">
                  <a:alpha val="40000"/>
                </a:prstClr>
              </a:outerShdw>
            </a:effectLst>
          </p:grpSpPr>
          <p:sp>
            <p:nvSpPr>
              <p:cNvPr id="108" name="椭圆 54"/>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sp>
            <p:nvSpPr>
              <p:cNvPr id="109" name="椭圆 55"/>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grpSp>
        <p:sp>
          <p:nvSpPr>
            <p:cNvPr id="101" name="文本框 26"/>
            <p:cNvSpPr txBox="1"/>
            <p:nvPr/>
          </p:nvSpPr>
          <p:spPr>
            <a:xfrm>
              <a:off x="3611340" y="3281468"/>
              <a:ext cx="408903" cy="307761"/>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665" dirty="0">
                  <a:solidFill>
                    <a:schemeClr val="accent3"/>
                  </a:solidFill>
                  <a:effectLst>
                    <a:innerShdw blurRad="25400" dist="12700" dir="13500000">
                      <a:prstClr val="black">
                        <a:alpha val="50000"/>
                      </a:prstClr>
                    </a:innerShdw>
                  </a:effectLst>
                  <a:latin typeface="Impact" panose="020B0806030902050204" pitchFamily="34" charset="0"/>
                  <a:sym typeface="+mn-lt"/>
                </a:rPr>
                <a:t>03</a:t>
              </a:r>
              <a:endParaRPr lang="zh-CN" altLang="en-US" sz="2665" dirty="0">
                <a:solidFill>
                  <a:schemeClr val="accent3"/>
                </a:solidFill>
                <a:effectLst>
                  <a:innerShdw blurRad="25400" dist="12700" dir="13500000">
                    <a:prstClr val="black">
                      <a:alpha val="50000"/>
                    </a:prstClr>
                  </a:innerShdw>
                </a:effectLst>
                <a:latin typeface="Impact" panose="020B0806030902050204" pitchFamily="34" charset="0"/>
                <a:sym typeface="+mn-lt"/>
              </a:endParaRPr>
            </a:p>
          </p:txBody>
        </p:sp>
        <p:sp>
          <p:nvSpPr>
            <p:cNvPr id="102" name="矩形 30"/>
            <p:cNvSpPr/>
            <p:nvPr/>
          </p:nvSpPr>
          <p:spPr>
            <a:xfrm>
              <a:off x="3477043" y="3554997"/>
              <a:ext cx="582246" cy="207785"/>
            </a:xfrm>
            <a:prstGeom prst="rect">
              <a:avLst/>
            </a:prstGeom>
          </p:spPr>
          <p:txBody>
            <a:bodyPr wrap="none" lIns="91416" tIns="45708" rIns="91416" bIns="45708">
              <a:spAutoFit/>
            </a:bodyPr>
            <a:lstStyle/>
            <a:p>
              <a:pPr algn="ctr"/>
              <a:r>
                <a:rPr lang="en-US" altLang="zh-CN" sz="1200" dirty="0">
                  <a:solidFill>
                    <a:schemeClr val="accent3"/>
                  </a:solidFill>
                  <a:ea typeface="MEllan HK Xbold" panose="00000800000000000000" pitchFamily="2" charset="-120"/>
                  <a:sym typeface="+mn-lt"/>
                </a:rPr>
                <a:t>OPTION</a:t>
              </a:r>
              <a:endParaRPr lang="zh-CN" altLang="en-US" sz="1200" dirty="0">
                <a:solidFill>
                  <a:schemeClr val="accent3"/>
                </a:solidFill>
                <a:ea typeface="MEllan HK Xbold" panose="00000800000000000000" pitchFamily="2" charset="-120"/>
                <a:sym typeface="+mn-lt"/>
              </a:endParaRPr>
            </a:p>
          </p:txBody>
        </p:sp>
        <p:grpSp>
          <p:nvGrpSpPr>
            <p:cNvPr id="103" name="组合 44"/>
            <p:cNvGrpSpPr/>
            <p:nvPr/>
          </p:nvGrpSpPr>
          <p:grpSpPr>
            <a:xfrm>
              <a:off x="4580918" y="1613118"/>
              <a:ext cx="1052232" cy="1052234"/>
              <a:chOff x="7221558" y="1631354"/>
              <a:chExt cx="3672000" cy="3672000"/>
            </a:xfrm>
            <a:effectLst>
              <a:outerShdw blurRad="114300" dist="63500" dir="2700000" algn="tl" rotWithShape="0">
                <a:prstClr val="black">
                  <a:alpha val="40000"/>
                </a:prstClr>
              </a:outerShdw>
            </a:effectLst>
          </p:grpSpPr>
          <p:sp>
            <p:nvSpPr>
              <p:cNvPr id="106" name="椭圆 45"/>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sp>
            <p:nvSpPr>
              <p:cNvPr id="107" name="椭圆 46"/>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ym typeface="+mn-lt"/>
                </a:endParaRPr>
              </a:p>
            </p:txBody>
          </p:sp>
        </p:grpSp>
        <p:sp>
          <p:nvSpPr>
            <p:cNvPr id="104" name="文本框 18"/>
            <p:cNvSpPr txBox="1"/>
            <p:nvPr/>
          </p:nvSpPr>
          <p:spPr>
            <a:xfrm>
              <a:off x="4982471" y="1921517"/>
              <a:ext cx="339437" cy="307761"/>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665" dirty="0">
                  <a:solidFill>
                    <a:schemeClr val="accent1"/>
                  </a:solidFill>
                  <a:effectLst>
                    <a:innerShdw blurRad="25400" dist="12700" dir="13500000">
                      <a:prstClr val="black">
                        <a:alpha val="50000"/>
                      </a:prstClr>
                    </a:innerShdw>
                  </a:effectLst>
                  <a:latin typeface="Impact" panose="020B0806030902050204" pitchFamily="34" charset="0"/>
                  <a:sym typeface="+mn-lt"/>
                </a:rPr>
                <a:t>02</a:t>
              </a:r>
              <a:endParaRPr lang="zh-CN" altLang="en-US" sz="2665" dirty="0">
                <a:solidFill>
                  <a:schemeClr val="accent1"/>
                </a:solidFill>
                <a:effectLst>
                  <a:innerShdw blurRad="25400" dist="12700" dir="13500000">
                    <a:prstClr val="black">
                      <a:alpha val="50000"/>
                    </a:prstClr>
                  </a:innerShdw>
                </a:effectLst>
                <a:latin typeface="Impact" panose="020B0806030902050204" pitchFamily="34" charset="0"/>
                <a:sym typeface="+mn-lt"/>
              </a:endParaRPr>
            </a:p>
          </p:txBody>
        </p:sp>
        <p:sp>
          <p:nvSpPr>
            <p:cNvPr id="105" name="矩形 19"/>
            <p:cNvSpPr/>
            <p:nvPr/>
          </p:nvSpPr>
          <p:spPr>
            <a:xfrm>
              <a:off x="4813441" y="2195046"/>
              <a:ext cx="582246" cy="207785"/>
            </a:xfrm>
            <a:prstGeom prst="rect">
              <a:avLst/>
            </a:prstGeom>
          </p:spPr>
          <p:txBody>
            <a:bodyPr wrap="none" lIns="91416" tIns="45708" rIns="91416" bIns="45708">
              <a:spAutoFit/>
            </a:bodyPr>
            <a:lstStyle/>
            <a:p>
              <a:pPr algn="ctr"/>
              <a:r>
                <a:rPr lang="en-US" altLang="zh-CN" sz="1200" dirty="0">
                  <a:solidFill>
                    <a:schemeClr val="accent1"/>
                  </a:solidFill>
                  <a:ea typeface="MEllan HK Xbold" panose="00000800000000000000" pitchFamily="2" charset="-120"/>
                  <a:sym typeface="+mn-lt"/>
                </a:rPr>
                <a:t>OPTION</a:t>
              </a:r>
              <a:endParaRPr lang="zh-CN" altLang="en-US" sz="1200" dirty="0">
                <a:solidFill>
                  <a:schemeClr val="accent1"/>
                </a:solidFill>
                <a:ea typeface="MEllan HK Xbold" panose="00000800000000000000" pitchFamily="2" charset="-120"/>
                <a:sym typeface="+mn-lt"/>
              </a:endParaRPr>
            </a:p>
          </p:txBody>
        </p:sp>
      </p:grpSp>
      <p:grpSp>
        <p:nvGrpSpPr>
          <p:cNvPr id="117" name="组合 25"/>
          <p:cNvGrpSpPr/>
          <p:nvPr/>
        </p:nvGrpSpPr>
        <p:grpSpPr>
          <a:xfrm>
            <a:off x="8193382" y="2562249"/>
            <a:ext cx="3527956" cy="792870"/>
            <a:chOff x="497329" y="2674282"/>
            <a:chExt cx="3210265" cy="594809"/>
          </a:xfrm>
        </p:grpSpPr>
        <p:sp>
          <p:nvSpPr>
            <p:cNvPr id="118" name="矩形 26"/>
            <p:cNvSpPr/>
            <p:nvPr/>
          </p:nvSpPr>
          <p:spPr>
            <a:xfrm>
              <a:off x="503238" y="3053880"/>
              <a:ext cx="3204356" cy="215211"/>
            </a:xfrm>
            <a:prstGeom prst="rect">
              <a:avLst/>
            </a:prstGeom>
          </p:spPr>
          <p:txBody>
            <a:bodyPr wrap="square">
              <a:spAutoFit/>
            </a:bodyPr>
            <a:lstStyle/>
            <a:p>
              <a:pPr>
                <a:lnSpc>
                  <a:spcPct val="114000"/>
                </a:lnSpc>
              </a:pPr>
              <a:endParaRPr lang="zh-CN" altLang="en-US" sz="1200" dirty="0">
                <a:solidFill>
                  <a:schemeClr val="tx1">
                    <a:lumMod val="50000"/>
                  </a:schemeClr>
                </a:solidFill>
                <a:latin typeface="微软雅黑" panose="020B0503020204020204" pitchFamily="34" charset="-122"/>
                <a:ea typeface="微软雅黑" panose="020B0503020204020204" pitchFamily="34" charset="-122"/>
              </a:endParaRPr>
            </a:p>
          </p:txBody>
        </p:sp>
        <p:sp>
          <p:nvSpPr>
            <p:cNvPr id="119" name="矩形 27"/>
            <p:cNvSpPr/>
            <p:nvPr/>
          </p:nvSpPr>
          <p:spPr>
            <a:xfrm>
              <a:off x="497329" y="2674282"/>
              <a:ext cx="1884872" cy="392518"/>
            </a:xfrm>
            <a:prstGeom prst="rect">
              <a:avLst/>
            </a:prstGeom>
          </p:spPr>
          <p:txBody>
            <a:bodyPr wrap="none">
              <a:spAutoFit/>
            </a:bodyPr>
            <a:lstStyle/>
            <a:p>
              <a:pPr>
                <a:defRPr/>
              </a:pPr>
              <a:r>
                <a:rPr lang="en-US" altLang="zh-CN" sz="2800" dirty="0" smtClean="0">
                  <a:solidFill>
                    <a:schemeClr val="tx1">
                      <a:lumMod val="50000"/>
                      <a:lumOff val="50000"/>
                    </a:schemeClr>
                  </a:solidFill>
                  <a:latin typeface="微软雅黑" panose="020B0503020204020204" pitchFamily="34" charset="-122"/>
                  <a:ea typeface="微软雅黑" panose="020B0503020204020204" pitchFamily="34" charset="-122"/>
                </a:rPr>
                <a:t>Show Time</a:t>
              </a:r>
              <a:endParaRPr lang="en-US" altLang="zh-CN" sz="2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20" name="组合 25"/>
          <p:cNvGrpSpPr/>
          <p:nvPr/>
        </p:nvGrpSpPr>
        <p:grpSpPr>
          <a:xfrm>
            <a:off x="8075635" y="4401711"/>
            <a:ext cx="3207115" cy="767150"/>
            <a:chOff x="497329" y="2693579"/>
            <a:chExt cx="2614313" cy="575512"/>
          </a:xfrm>
        </p:grpSpPr>
        <p:sp>
          <p:nvSpPr>
            <p:cNvPr id="121" name="矩形 26"/>
            <p:cNvSpPr/>
            <p:nvPr/>
          </p:nvSpPr>
          <p:spPr>
            <a:xfrm>
              <a:off x="503238" y="3053880"/>
              <a:ext cx="2608404" cy="215211"/>
            </a:xfrm>
            <a:prstGeom prst="rect">
              <a:avLst/>
            </a:prstGeom>
          </p:spPr>
          <p:txBody>
            <a:bodyPr wrap="square">
              <a:spAutoFit/>
            </a:bodyPr>
            <a:lstStyle/>
            <a:p>
              <a:pPr>
                <a:lnSpc>
                  <a:spcPct val="114000"/>
                </a:lnSpc>
              </a:pPr>
              <a:endParaRPr lang="zh-CN" altLang="en-US" sz="1200" dirty="0">
                <a:solidFill>
                  <a:schemeClr val="tx1">
                    <a:lumMod val="50000"/>
                  </a:schemeClr>
                </a:solidFill>
                <a:latin typeface="微软雅黑" panose="020B0503020204020204" pitchFamily="34" charset="-122"/>
                <a:ea typeface="微软雅黑" panose="020B0503020204020204" pitchFamily="34" charset="-122"/>
              </a:endParaRPr>
            </a:p>
          </p:txBody>
        </p:sp>
        <p:sp>
          <p:nvSpPr>
            <p:cNvPr id="122" name="矩形 27"/>
            <p:cNvSpPr/>
            <p:nvPr/>
          </p:nvSpPr>
          <p:spPr>
            <a:xfrm>
              <a:off x="497329" y="2693579"/>
              <a:ext cx="1373608" cy="392517"/>
            </a:xfrm>
            <a:prstGeom prst="rect">
              <a:avLst/>
            </a:prstGeom>
          </p:spPr>
          <p:txBody>
            <a:bodyPr wrap="none">
              <a:spAutoFit/>
            </a:bodyPr>
            <a:lstStyle/>
            <a:p>
              <a:pPr>
                <a:defRPr/>
              </a:pPr>
              <a:r>
                <a:rPr lang="en-US" altLang="zh-CN" sz="2800" dirty="0" smtClean="0">
                  <a:solidFill>
                    <a:schemeClr val="tx1">
                      <a:lumMod val="50000"/>
                      <a:lumOff val="50000"/>
                    </a:schemeClr>
                  </a:solidFill>
                  <a:latin typeface="微软雅黑" panose="020B0503020204020204" pitchFamily="34" charset="-122"/>
                  <a:ea typeface="微软雅黑" panose="020B0503020204020204" pitchFamily="34" charset="-122"/>
                </a:rPr>
                <a:t>Dubbing</a:t>
              </a:r>
              <a:endParaRPr lang="en-US" altLang="zh-CN" sz="2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23" name="组合 25"/>
          <p:cNvGrpSpPr/>
          <p:nvPr/>
        </p:nvGrpSpPr>
        <p:grpSpPr>
          <a:xfrm>
            <a:off x="509457" y="2449272"/>
            <a:ext cx="3288522" cy="523220"/>
            <a:chOff x="503238" y="2934844"/>
            <a:chExt cx="3204356" cy="392517"/>
          </a:xfrm>
        </p:grpSpPr>
        <p:sp>
          <p:nvSpPr>
            <p:cNvPr id="124" name="矩形 26"/>
            <p:cNvSpPr/>
            <p:nvPr/>
          </p:nvSpPr>
          <p:spPr>
            <a:xfrm>
              <a:off x="503238" y="3053879"/>
              <a:ext cx="3204356" cy="215211"/>
            </a:xfrm>
            <a:prstGeom prst="rect">
              <a:avLst/>
            </a:prstGeom>
          </p:spPr>
          <p:txBody>
            <a:bodyPr wrap="square">
              <a:spAutoFit/>
            </a:bodyPr>
            <a:lstStyle/>
            <a:p>
              <a:pPr algn="r">
                <a:lnSpc>
                  <a:spcPct val="114000"/>
                </a:lnSpc>
              </a:pPr>
              <a:endParaRPr lang="zh-CN" altLang="en-US" sz="1200" dirty="0">
                <a:solidFill>
                  <a:schemeClr val="tx1">
                    <a:lumMod val="50000"/>
                  </a:schemeClr>
                </a:solidFill>
                <a:latin typeface="微软雅黑" panose="020B0503020204020204" pitchFamily="34" charset="-122"/>
                <a:ea typeface="微软雅黑" panose="020B0503020204020204" pitchFamily="34" charset="-122"/>
              </a:endParaRPr>
            </a:p>
          </p:txBody>
        </p:sp>
        <p:sp>
          <p:nvSpPr>
            <p:cNvPr id="125" name="矩形 27"/>
            <p:cNvSpPr/>
            <p:nvPr/>
          </p:nvSpPr>
          <p:spPr>
            <a:xfrm>
              <a:off x="1420978" y="2934844"/>
              <a:ext cx="2254057" cy="392517"/>
            </a:xfrm>
            <a:prstGeom prst="rect">
              <a:avLst/>
            </a:prstGeom>
          </p:spPr>
          <p:txBody>
            <a:bodyPr wrap="none">
              <a:spAutoFit/>
            </a:bodyPr>
            <a:lstStyle/>
            <a:p>
              <a:pPr algn="r">
                <a:defRPr/>
              </a:pPr>
              <a:r>
                <a:rPr lang="en-US" altLang="zh-CN" sz="2800" dirty="0" smtClean="0">
                  <a:solidFill>
                    <a:schemeClr val="tx1">
                      <a:lumMod val="50000"/>
                      <a:lumOff val="50000"/>
                    </a:schemeClr>
                  </a:solidFill>
                  <a:latin typeface="微软雅黑" panose="020B0503020204020204" pitchFamily="34" charset="-122"/>
                  <a:ea typeface="微软雅黑" panose="020B0503020204020204" pitchFamily="34" charset="-122"/>
                </a:rPr>
                <a:t>Introduction</a:t>
              </a:r>
              <a:endParaRPr lang="en-US" altLang="zh-CN" sz="2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26" name="组合 25"/>
          <p:cNvGrpSpPr/>
          <p:nvPr/>
        </p:nvGrpSpPr>
        <p:grpSpPr>
          <a:xfrm>
            <a:off x="471298" y="4241234"/>
            <a:ext cx="3238593" cy="712174"/>
            <a:chOff x="830304" y="2734820"/>
            <a:chExt cx="2877290" cy="534271"/>
          </a:xfrm>
        </p:grpSpPr>
        <p:sp>
          <p:nvSpPr>
            <p:cNvPr id="127" name="矩形 26"/>
            <p:cNvSpPr/>
            <p:nvPr/>
          </p:nvSpPr>
          <p:spPr>
            <a:xfrm>
              <a:off x="954447" y="3053880"/>
              <a:ext cx="2753147" cy="215211"/>
            </a:xfrm>
            <a:prstGeom prst="rect">
              <a:avLst/>
            </a:prstGeom>
          </p:spPr>
          <p:txBody>
            <a:bodyPr wrap="square">
              <a:spAutoFit/>
            </a:bodyPr>
            <a:lstStyle/>
            <a:p>
              <a:pPr algn="r">
                <a:lnSpc>
                  <a:spcPct val="114000"/>
                </a:lnSpc>
              </a:pPr>
              <a:endParaRPr lang="zh-CN" altLang="en-US" sz="1200" dirty="0">
                <a:solidFill>
                  <a:schemeClr val="tx1">
                    <a:lumMod val="50000"/>
                  </a:schemeClr>
                </a:solidFill>
                <a:latin typeface="微软雅黑" panose="020B0503020204020204" pitchFamily="34" charset="-122"/>
                <a:ea typeface="微软雅黑" panose="020B0503020204020204" pitchFamily="34" charset="-122"/>
              </a:endParaRPr>
            </a:p>
          </p:txBody>
        </p:sp>
        <p:sp>
          <p:nvSpPr>
            <p:cNvPr id="128" name="矩形 27"/>
            <p:cNvSpPr/>
            <p:nvPr/>
          </p:nvSpPr>
          <p:spPr>
            <a:xfrm>
              <a:off x="830304" y="2734820"/>
              <a:ext cx="2863264" cy="392518"/>
            </a:xfrm>
            <a:prstGeom prst="rect">
              <a:avLst/>
            </a:prstGeom>
          </p:spPr>
          <p:txBody>
            <a:bodyPr wrap="none">
              <a:spAutoFit/>
            </a:bodyPr>
            <a:lstStyle/>
            <a:p>
              <a:pPr algn="r">
                <a:defRPr/>
              </a:pPr>
              <a:r>
                <a:rPr lang="en-US" altLang="zh-CN" sz="2800" dirty="0" smtClean="0">
                  <a:solidFill>
                    <a:schemeClr val="tx1">
                      <a:lumMod val="50000"/>
                      <a:lumOff val="50000"/>
                    </a:schemeClr>
                  </a:solidFill>
                  <a:latin typeface="微软雅黑" panose="020B0503020204020204" pitchFamily="34" charset="-122"/>
                  <a:ea typeface="微软雅黑" panose="020B0503020204020204" pitchFamily="34" charset="-122"/>
                </a:rPr>
                <a:t>Recommendation</a:t>
              </a:r>
              <a:endParaRPr lang="en-US" altLang="zh-CN" sz="2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129" name="标题 1"/>
          <p:cNvSpPr txBox="1">
            <a:spLocks/>
          </p:cNvSpPr>
          <p:nvPr/>
        </p:nvSpPr>
        <p:spPr>
          <a:xfrm>
            <a:off x="668690" y="633487"/>
            <a:ext cx="10515600" cy="67490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altLang="zh-CN" sz="3600" b="1" smtClean="0">
                <a:latin typeface="+mj-ea"/>
              </a:rPr>
              <a:t>Contents</a:t>
            </a:r>
            <a:endParaRPr lang="zh-CN" altLang="en-US" sz="3600" b="1" dirty="0">
              <a:latin typeface="+mj-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childTnLst>
                                </p:cTn>
                              </p:par>
                              <p:par>
                                <p:cTn id="9" presetID="8" presetClass="emph" presetSubtype="0" fill="hold" nodeType="withEffect">
                                  <p:stCondLst>
                                    <p:cond delay="0"/>
                                  </p:stCondLst>
                                  <p:childTnLst>
                                    <p:animRot by="21600000">
                                      <p:cBhvr>
                                        <p:cTn id="10" dur="500" fill="hold"/>
                                        <p:tgtEl>
                                          <p:spTgt spid="55"/>
                                        </p:tgtEl>
                                        <p:attrNameLst>
                                          <p:attrName>r</p:attrName>
                                        </p:attrNameLst>
                                      </p:cBhvr>
                                    </p:animRot>
                                  </p:childTnLst>
                                </p:cTn>
                              </p:par>
                            </p:childTnLst>
                          </p:cTn>
                        </p:par>
                        <p:par>
                          <p:cTn id="11" fill="hold">
                            <p:stCondLst>
                              <p:cond delay="500"/>
                            </p:stCondLst>
                            <p:childTnLst>
                              <p:par>
                                <p:cTn id="12" presetID="2" presetClass="entr" presetSubtype="2" decel="100000" fill="hold" nodeType="afterEffect">
                                  <p:stCondLst>
                                    <p:cond delay="0"/>
                                  </p:stCondLst>
                                  <p:childTnLst>
                                    <p:set>
                                      <p:cBhvr>
                                        <p:cTn id="13" dur="1" fill="hold">
                                          <p:stCondLst>
                                            <p:cond delay="0"/>
                                          </p:stCondLst>
                                        </p:cTn>
                                        <p:tgtEl>
                                          <p:spTgt spid="123"/>
                                        </p:tgtEl>
                                        <p:attrNameLst>
                                          <p:attrName>style.visibility</p:attrName>
                                        </p:attrNameLst>
                                      </p:cBhvr>
                                      <p:to>
                                        <p:strVal val="visible"/>
                                      </p:to>
                                    </p:set>
                                    <p:anim calcmode="lin" valueType="num">
                                      <p:cBhvr additive="base">
                                        <p:cTn id="14" dur="500" fill="hold"/>
                                        <p:tgtEl>
                                          <p:spTgt spid="123"/>
                                        </p:tgtEl>
                                        <p:attrNameLst>
                                          <p:attrName>ppt_x</p:attrName>
                                        </p:attrNameLst>
                                      </p:cBhvr>
                                      <p:tavLst>
                                        <p:tav tm="0">
                                          <p:val>
                                            <p:strVal val="1+#ppt_w/2"/>
                                          </p:val>
                                        </p:tav>
                                        <p:tav tm="100000">
                                          <p:val>
                                            <p:strVal val="#ppt_x"/>
                                          </p:val>
                                        </p:tav>
                                      </p:tavLst>
                                    </p:anim>
                                    <p:anim calcmode="lin" valueType="num">
                                      <p:cBhvr additive="base">
                                        <p:cTn id="15" dur="500" fill="hold"/>
                                        <p:tgtEl>
                                          <p:spTgt spid="123"/>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2" presetClass="entr" presetSubtype="8" decel="100000" fill="hold" nodeType="afterEffect">
                                  <p:stCondLst>
                                    <p:cond delay="0"/>
                                  </p:stCondLst>
                                  <p:childTnLst>
                                    <p:set>
                                      <p:cBhvr>
                                        <p:cTn id="18" dur="1" fill="hold">
                                          <p:stCondLst>
                                            <p:cond delay="0"/>
                                          </p:stCondLst>
                                        </p:cTn>
                                        <p:tgtEl>
                                          <p:spTgt spid="117"/>
                                        </p:tgtEl>
                                        <p:attrNameLst>
                                          <p:attrName>style.visibility</p:attrName>
                                        </p:attrNameLst>
                                      </p:cBhvr>
                                      <p:to>
                                        <p:strVal val="visible"/>
                                      </p:to>
                                    </p:set>
                                    <p:anim calcmode="lin" valueType="num">
                                      <p:cBhvr additive="base">
                                        <p:cTn id="19" dur="500" fill="hold"/>
                                        <p:tgtEl>
                                          <p:spTgt spid="117"/>
                                        </p:tgtEl>
                                        <p:attrNameLst>
                                          <p:attrName>ppt_x</p:attrName>
                                        </p:attrNameLst>
                                      </p:cBhvr>
                                      <p:tavLst>
                                        <p:tav tm="0">
                                          <p:val>
                                            <p:strVal val="0-#ppt_w/2"/>
                                          </p:val>
                                        </p:tav>
                                        <p:tav tm="100000">
                                          <p:val>
                                            <p:strVal val="#ppt_x"/>
                                          </p:val>
                                        </p:tav>
                                      </p:tavLst>
                                    </p:anim>
                                    <p:anim calcmode="lin" valueType="num">
                                      <p:cBhvr additive="base">
                                        <p:cTn id="20" dur="500" fill="hold"/>
                                        <p:tgtEl>
                                          <p:spTgt spid="11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 presetClass="entr" presetSubtype="2" decel="100000" fill="hold" nodeType="afterEffect">
                                  <p:stCondLst>
                                    <p:cond delay="0"/>
                                  </p:stCondLst>
                                  <p:childTnLst>
                                    <p:set>
                                      <p:cBhvr>
                                        <p:cTn id="23" dur="1" fill="hold">
                                          <p:stCondLst>
                                            <p:cond delay="0"/>
                                          </p:stCondLst>
                                        </p:cTn>
                                        <p:tgtEl>
                                          <p:spTgt spid="126"/>
                                        </p:tgtEl>
                                        <p:attrNameLst>
                                          <p:attrName>style.visibility</p:attrName>
                                        </p:attrNameLst>
                                      </p:cBhvr>
                                      <p:to>
                                        <p:strVal val="visible"/>
                                      </p:to>
                                    </p:set>
                                    <p:anim calcmode="lin" valueType="num">
                                      <p:cBhvr additive="base">
                                        <p:cTn id="24" dur="500" fill="hold"/>
                                        <p:tgtEl>
                                          <p:spTgt spid="126"/>
                                        </p:tgtEl>
                                        <p:attrNameLst>
                                          <p:attrName>ppt_x</p:attrName>
                                        </p:attrNameLst>
                                      </p:cBhvr>
                                      <p:tavLst>
                                        <p:tav tm="0">
                                          <p:val>
                                            <p:strVal val="1+#ppt_w/2"/>
                                          </p:val>
                                        </p:tav>
                                        <p:tav tm="100000">
                                          <p:val>
                                            <p:strVal val="#ppt_x"/>
                                          </p:val>
                                        </p:tav>
                                      </p:tavLst>
                                    </p:anim>
                                    <p:anim calcmode="lin" valueType="num">
                                      <p:cBhvr additive="base">
                                        <p:cTn id="25" dur="500" fill="hold"/>
                                        <p:tgtEl>
                                          <p:spTgt spid="126"/>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2" presetClass="entr" presetSubtype="8" decel="100000" fill="hold" nodeType="afterEffect">
                                  <p:stCondLst>
                                    <p:cond delay="0"/>
                                  </p:stCondLst>
                                  <p:childTnLst>
                                    <p:set>
                                      <p:cBhvr>
                                        <p:cTn id="28" dur="1" fill="hold">
                                          <p:stCondLst>
                                            <p:cond delay="0"/>
                                          </p:stCondLst>
                                        </p:cTn>
                                        <p:tgtEl>
                                          <p:spTgt spid="120"/>
                                        </p:tgtEl>
                                        <p:attrNameLst>
                                          <p:attrName>style.visibility</p:attrName>
                                        </p:attrNameLst>
                                      </p:cBhvr>
                                      <p:to>
                                        <p:strVal val="visible"/>
                                      </p:to>
                                    </p:set>
                                    <p:anim calcmode="lin" valueType="num">
                                      <p:cBhvr additive="base">
                                        <p:cTn id="29" dur="500" fill="hold"/>
                                        <p:tgtEl>
                                          <p:spTgt spid="120"/>
                                        </p:tgtEl>
                                        <p:attrNameLst>
                                          <p:attrName>ppt_x</p:attrName>
                                        </p:attrNameLst>
                                      </p:cBhvr>
                                      <p:tavLst>
                                        <p:tav tm="0">
                                          <p:val>
                                            <p:strVal val="0-#ppt_w/2"/>
                                          </p:val>
                                        </p:tav>
                                        <p:tav tm="100000">
                                          <p:val>
                                            <p:strVal val="#ppt_x"/>
                                          </p:val>
                                        </p:tav>
                                      </p:tavLst>
                                    </p:anim>
                                    <p:anim calcmode="lin" valueType="num">
                                      <p:cBhvr additive="base">
                                        <p:cTn id="30" dur="500" fill="hold"/>
                                        <p:tgtEl>
                                          <p:spTgt spid="1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28"/>
          <p:cNvSpPr txBox="1">
            <a:spLocks noChangeArrowheads="1"/>
          </p:cNvSpPr>
          <p:nvPr/>
        </p:nvSpPr>
        <p:spPr bwMode="auto">
          <a:xfrm>
            <a:off x="3841420" y="817962"/>
            <a:ext cx="4444992" cy="377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23900" dirty="0">
                <a:solidFill>
                  <a:schemeClr val="accent1"/>
                </a:solidFill>
                <a:latin typeface="Agency FB" panose="020B0503020202020204" pitchFamily="34" charset="0"/>
              </a:rPr>
              <a:t>0</a:t>
            </a:r>
            <a:r>
              <a:rPr lang="en-US" altLang="zh-CN" sz="23900" dirty="0" smtClean="0">
                <a:solidFill>
                  <a:schemeClr val="accent1"/>
                </a:solidFill>
                <a:latin typeface="Agency FB" panose="020B0503020202020204" pitchFamily="34" charset="0"/>
              </a:rPr>
              <a:t>1</a:t>
            </a:r>
            <a:endParaRPr lang="zh-CN" altLang="en-US" sz="23900" dirty="0">
              <a:solidFill>
                <a:schemeClr val="accent1"/>
              </a:solidFill>
              <a:latin typeface="Agency FB" panose="020B0503020202020204" pitchFamily="34" charset="0"/>
            </a:endParaRPr>
          </a:p>
        </p:txBody>
      </p:sp>
      <p:grpSp>
        <p:nvGrpSpPr>
          <p:cNvPr id="7" name="组合 30"/>
          <p:cNvGrpSpPr/>
          <p:nvPr/>
        </p:nvGrpSpPr>
        <p:grpSpPr bwMode="auto">
          <a:xfrm>
            <a:off x="2800334" y="4088869"/>
            <a:ext cx="5064125" cy="740925"/>
            <a:chOff x="3464698" y="4753005"/>
            <a:chExt cx="5064447" cy="741198"/>
          </a:xfrm>
        </p:grpSpPr>
        <p:sp>
          <p:nvSpPr>
            <p:cNvPr id="8" name="文本框 11"/>
            <p:cNvSpPr txBox="1">
              <a:spLocks noChangeArrowheads="1"/>
            </p:cNvSpPr>
            <p:nvPr/>
          </p:nvSpPr>
          <p:spPr bwMode="auto">
            <a:xfrm>
              <a:off x="3650539" y="4753005"/>
              <a:ext cx="4878606"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3200" b="1" dirty="0" smtClean="0">
                  <a:solidFill>
                    <a:schemeClr val="tx2"/>
                  </a:solidFill>
                  <a:latin typeface="微软雅黑" panose="020B0503020204020204" pitchFamily="34" charset="-122"/>
                  <a:ea typeface="微软雅黑" panose="020B0503020204020204" pitchFamily="34" charset="-122"/>
                </a:rPr>
                <a:t>          Introduction</a:t>
              </a:r>
              <a:endParaRPr lang="zh-CN" altLang="en-US" sz="3200" b="1" dirty="0">
                <a:solidFill>
                  <a:schemeClr val="tx2"/>
                </a:solidFill>
                <a:latin typeface="微软雅黑" panose="020B0503020204020204" pitchFamily="34" charset="-122"/>
                <a:ea typeface="微软雅黑" panose="020B0503020204020204" pitchFamily="34" charset="-122"/>
              </a:endParaRPr>
            </a:p>
          </p:txBody>
        </p:sp>
        <p:sp>
          <p:nvSpPr>
            <p:cNvPr id="9" name="矩形 33"/>
            <p:cNvSpPr>
              <a:spLocks noChangeArrowheads="1"/>
            </p:cNvSpPr>
            <p:nvPr/>
          </p:nvSpPr>
          <p:spPr bwMode="auto">
            <a:xfrm>
              <a:off x="3464698" y="5278680"/>
              <a:ext cx="5064447" cy="2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20000"/>
                </a:spcBef>
                <a:buFontTx/>
                <a:buNone/>
              </a:pPr>
              <a:endParaRPr lang="en-US" altLang="zh-CN" sz="1400" dirty="0">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fontScale="90000"/>
          </a:bodyPr>
          <a:lstStyle/>
          <a:p>
            <a:endParaRPr kumimoji="1" lang="zh-CN" altLang="en-US"/>
          </a:p>
        </p:txBody>
      </p:sp>
      <p:grpSp>
        <p:nvGrpSpPr>
          <p:cNvPr id="32" name="组合 2"/>
          <p:cNvGrpSpPr/>
          <p:nvPr/>
        </p:nvGrpSpPr>
        <p:grpSpPr>
          <a:xfrm>
            <a:off x="758890" y="4300600"/>
            <a:ext cx="10214855" cy="1845345"/>
            <a:chOff x="437058" y="3441362"/>
            <a:chExt cx="1859202" cy="1384370"/>
          </a:xfrm>
        </p:grpSpPr>
        <p:sp>
          <p:nvSpPr>
            <p:cNvPr id="33" name="TextBox 27"/>
            <p:cNvSpPr txBox="1"/>
            <p:nvPr/>
          </p:nvSpPr>
          <p:spPr>
            <a:xfrm>
              <a:off x="514003" y="3441362"/>
              <a:ext cx="138584" cy="284575"/>
            </a:xfrm>
            <a:prstGeom prst="rect">
              <a:avLst/>
            </a:prstGeom>
            <a:noFill/>
          </p:spPr>
          <p:txBody>
            <a:bodyPr wrap="non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endParaRPr lang="en-US" altLang="zh-CN" sz="1865" dirty="0">
                <a:solidFill>
                  <a:schemeClr val="tx1">
                    <a:lumMod val="50000"/>
                    <a:lumOff val="50000"/>
                  </a:schemeClr>
                </a:solidFill>
              </a:endParaRPr>
            </a:p>
          </p:txBody>
        </p:sp>
        <p:sp>
          <p:nvSpPr>
            <p:cNvPr id="35" name="矩形 95"/>
            <p:cNvSpPr/>
            <p:nvPr/>
          </p:nvSpPr>
          <p:spPr>
            <a:xfrm>
              <a:off x="437058" y="3808843"/>
              <a:ext cx="1859202" cy="1016889"/>
            </a:xfrm>
            <a:prstGeom prst="rect">
              <a:avLst/>
            </a:prstGeom>
          </p:spPr>
          <p:txBody>
            <a:bodyPr wrap="square">
              <a:spAutoFit/>
            </a:bodyPr>
            <a:lstStyle/>
            <a:p>
              <a:pPr algn="just">
                <a:lnSpc>
                  <a:spcPct val="114000"/>
                </a:lnSpc>
              </a:pPr>
              <a:r>
                <a:rPr lang="en-US" altLang="zh-CN" dirty="0" smtClean="0">
                  <a:latin typeface="+mn-ea"/>
                </a:rPr>
                <a:t>    </a:t>
              </a:r>
              <a:r>
                <a:rPr lang="en-US" altLang="zh-CN" dirty="0" err="1" smtClean="0">
                  <a:latin typeface="+mn-ea"/>
                </a:rPr>
                <a:t>Juli</a:t>
              </a:r>
              <a:r>
                <a:rPr lang="en-US" altLang="zh-CN" dirty="0" smtClean="0">
                  <a:latin typeface="+mn-ea"/>
                </a:rPr>
                <a:t> </a:t>
              </a:r>
              <a:r>
                <a:rPr lang="en-US" altLang="zh-CN" dirty="0">
                  <a:latin typeface="+mn-ea"/>
                </a:rPr>
                <a:t>Baker devoutly believes in three things: the sanctity of trees (especially her beloved sycamore), the wholesomeness of the eggs she collects from her backyard flock of chickens, and that someday she will kiss Bryce </a:t>
              </a:r>
              <a:r>
                <a:rPr lang="en-US" altLang="zh-CN" dirty="0" err="1">
                  <a:latin typeface="+mn-ea"/>
                </a:rPr>
                <a:t>Loski</a:t>
              </a:r>
              <a:r>
                <a:rPr lang="en-US" altLang="zh-CN" dirty="0">
                  <a:latin typeface="+mn-ea"/>
                </a:rPr>
                <a:t>. Ever since she saw Bryce's dazzling brown eyes back in second grade, </a:t>
              </a:r>
              <a:r>
                <a:rPr lang="en-US" altLang="zh-CN" dirty="0" err="1">
                  <a:latin typeface="+mn-ea"/>
                </a:rPr>
                <a:t>Juli</a:t>
              </a:r>
              <a:r>
                <a:rPr lang="en-US" altLang="zh-CN" dirty="0">
                  <a:latin typeface="+mn-ea"/>
                </a:rPr>
                <a:t> has been smitten. </a:t>
              </a:r>
              <a:endParaRPr lang="zh-CN" altLang="en-US" dirty="0">
                <a:solidFill>
                  <a:schemeClr val="tx1">
                    <a:lumMod val="50000"/>
                    <a:lumOff val="50000"/>
                  </a:schemeClr>
                </a:solidFill>
                <a:latin typeface="+mn-ea"/>
              </a:endParaRPr>
            </a:p>
          </p:txBody>
        </p:sp>
      </p:grpSp>
      <p:sp>
        <p:nvSpPr>
          <p:cNvPr id="36" name="标题 1"/>
          <p:cNvSpPr txBox="1">
            <a:spLocks/>
          </p:cNvSpPr>
          <p:nvPr/>
        </p:nvSpPr>
        <p:spPr>
          <a:xfrm>
            <a:off x="758890" y="407590"/>
            <a:ext cx="10515600" cy="35677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altLang="zh-CN" sz="4400" b="1" smtClean="0">
                <a:latin typeface="+mj-ea"/>
              </a:rPr>
              <a:t>Introduction</a:t>
            </a:r>
            <a:endParaRPr lang="zh-CN" altLang="en-US" sz="4400" b="1" dirty="0">
              <a:latin typeface="+mj-ea"/>
            </a:endParaRPr>
          </a:p>
        </p:txBody>
      </p:sp>
      <p:pic>
        <p:nvPicPr>
          <p:cNvPr id="38" name="图片 37"/>
          <p:cNvPicPr>
            <a:picLocks noChangeAspect="1"/>
          </p:cNvPicPr>
          <p:nvPr/>
        </p:nvPicPr>
        <p:blipFill>
          <a:blip r:embed="rId3"/>
          <a:stretch>
            <a:fillRect/>
          </a:stretch>
        </p:blipFill>
        <p:spPr>
          <a:xfrm>
            <a:off x="3920944" y="1406614"/>
            <a:ext cx="3890745" cy="27415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50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2"/>
          <p:cNvGrpSpPr/>
          <p:nvPr/>
        </p:nvGrpSpPr>
        <p:grpSpPr>
          <a:xfrm>
            <a:off x="758890" y="4300601"/>
            <a:ext cx="10214855" cy="2176748"/>
            <a:chOff x="437058" y="3441362"/>
            <a:chExt cx="1859202" cy="1632987"/>
          </a:xfrm>
        </p:grpSpPr>
        <p:sp>
          <p:nvSpPr>
            <p:cNvPr id="9" name="TextBox 27"/>
            <p:cNvSpPr txBox="1"/>
            <p:nvPr/>
          </p:nvSpPr>
          <p:spPr>
            <a:xfrm>
              <a:off x="514003" y="3441362"/>
              <a:ext cx="138584" cy="284575"/>
            </a:xfrm>
            <a:prstGeom prst="rect">
              <a:avLst/>
            </a:prstGeom>
            <a:noFill/>
          </p:spPr>
          <p:txBody>
            <a:bodyPr wrap="non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endParaRPr lang="en-US" altLang="zh-CN" sz="1865" dirty="0">
                <a:solidFill>
                  <a:schemeClr val="tx1">
                    <a:lumMod val="50000"/>
                    <a:lumOff val="50000"/>
                  </a:schemeClr>
                </a:solidFill>
              </a:endParaRPr>
            </a:p>
          </p:txBody>
        </p:sp>
        <p:sp>
          <p:nvSpPr>
            <p:cNvPr id="10" name="矩形 95"/>
            <p:cNvSpPr/>
            <p:nvPr/>
          </p:nvSpPr>
          <p:spPr>
            <a:xfrm>
              <a:off x="437058" y="3583649"/>
              <a:ext cx="1859202" cy="1490700"/>
            </a:xfrm>
            <a:prstGeom prst="rect">
              <a:avLst/>
            </a:prstGeom>
          </p:spPr>
          <p:txBody>
            <a:bodyPr wrap="square">
              <a:spAutoFit/>
            </a:bodyPr>
            <a:lstStyle/>
            <a:p>
              <a:pPr algn="just">
                <a:lnSpc>
                  <a:spcPct val="114000"/>
                </a:lnSpc>
              </a:pPr>
              <a:r>
                <a:rPr lang="en-US" altLang="zh-CN" dirty="0">
                  <a:latin typeface="+mn-ea"/>
                </a:rPr>
                <a:t> </a:t>
              </a:r>
              <a:r>
                <a:rPr lang="en-US" altLang="zh-CN" dirty="0" smtClean="0">
                  <a:latin typeface="+mn-ea"/>
                </a:rPr>
                <a:t>   </a:t>
              </a:r>
              <a:r>
                <a:rPr lang="en-US" altLang="zh-CN" dirty="0" smtClean="0"/>
                <a:t>Unfortunately</a:t>
              </a:r>
              <a:r>
                <a:rPr lang="en-US" altLang="zh-CN" dirty="0"/>
                <a:t>, Bryce has never felt the same. Frankly, he thinks </a:t>
              </a:r>
              <a:r>
                <a:rPr lang="en-US" altLang="zh-CN" dirty="0" err="1"/>
                <a:t>Juli</a:t>
              </a:r>
              <a:r>
                <a:rPr lang="en-US" altLang="zh-CN" dirty="0"/>
                <a:t> Baker is a little weird--after all, what kind of freak raises chickens and sits in trees for fun?  Then, in eighth grade, everything changes. Bryce begins to see that </a:t>
              </a:r>
              <a:r>
                <a:rPr lang="en-US" altLang="zh-CN" dirty="0" err="1"/>
                <a:t>Juli's</a:t>
              </a:r>
              <a:r>
                <a:rPr lang="en-US" altLang="zh-CN" dirty="0"/>
                <a:t> unusual interests and pride in her family </a:t>
              </a:r>
              <a:r>
                <a:rPr lang="en-US" altLang="zh-CN" dirty="0" smtClean="0"/>
                <a:t>are kind </a:t>
              </a:r>
              <a:r>
                <a:rPr lang="en-US" altLang="zh-CN" dirty="0"/>
                <a:t>of cool. And </a:t>
              </a:r>
              <a:r>
                <a:rPr lang="en-US" altLang="zh-CN" dirty="0" err="1"/>
                <a:t>Juli</a:t>
              </a:r>
              <a:r>
                <a:rPr lang="en-US" altLang="zh-CN" dirty="0"/>
                <a:t> starts to think that maybe Bryce's dazzling brown eyes are as empty as the rest of Bryce seems to be. After all, what kind of jerk doesn't care about other people's feelings about chickens and trees?</a:t>
              </a:r>
              <a:endParaRPr lang="zh-CN" altLang="en-US" dirty="0">
                <a:solidFill>
                  <a:schemeClr val="tx1">
                    <a:lumMod val="50000"/>
                    <a:lumOff val="50000"/>
                  </a:schemeClr>
                </a:solidFill>
                <a:latin typeface="+mn-ea"/>
              </a:endParaRPr>
            </a:p>
          </p:txBody>
        </p:sp>
      </p:grpSp>
      <p:sp>
        <p:nvSpPr>
          <p:cNvPr id="11" name="标题 1"/>
          <p:cNvSpPr>
            <a:spLocks noGrp="1"/>
          </p:cNvSpPr>
          <p:nvPr>
            <p:ph type="title"/>
          </p:nvPr>
        </p:nvSpPr>
        <p:spPr>
          <a:xfrm>
            <a:off x="758890" y="407590"/>
            <a:ext cx="10515600" cy="356770"/>
          </a:xfrm>
        </p:spPr>
        <p:txBody>
          <a:bodyPr>
            <a:noAutofit/>
          </a:bodyPr>
          <a:lstStyle/>
          <a:p>
            <a:pPr algn="ctr"/>
            <a:r>
              <a:rPr lang="en-US" altLang="zh-CN" sz="4400" b="1" dirty="0" smtClean="0">
                <a:latin typeface="+mj-ea"/>
              </a:rPr>
              <a:t>Introduction</a:t>
            </a:r>
            <a:endParaRPr lang="zh-CN" altLang="en-US" sz="4400" b="1" dirty="0">
              <a:latin typeface="+mj-ea"/>
            </a:endParaRPr>
          </a:p>
        </p:txBody>
      </p:sp>
      <p:pic>
        <p:nvPicPr>
          <p:cNvPr id="12" name="图片 11"/>
          <p:cNvPicPr>
            <a:picLocks noChangeAspect="1"/>
          </p:cNvPicPr>
          <p:nvPr/>
        </p:nvPicPr>
        <p:blipFill>
          <a:blip r:embed="rId3"/>
          <a:stretch>
            <a:fillRect/>
          </a:stretch>
        </p:blipFill>
        <p:spPr>
          <a:xfrm>
            <a:off x="984153" y="1404377"/>
            <a:ext cx="4449996" cy="2785712"/>
          </a:xfrm>
          <a:prstGeom prst="rect">
            <a:avLst/>
          </a:prstGeom>
        </p:spPr>
      </p:pic>
      <p:pic>
        <p:nvPicPr>
          <p:cNvPr id="13" name="图片 12"/>
          <p:cNvPicPr>
            <a:picLocks noChangeAspect="1"/>
          </p:cNvPicPr>
          <p:nvPr/>
        </p:nvPicPr>
        <p:blipFill>
          <a:blip r:embed="rId4"/>
          <a:stretch>
            <a:fillRect/>
          </a:stretch>
        </p:blipFill>
        <p:spPr>
          <a:xfrm>
            <a:off x="6160120" y="1409105"/>
            <a:ext cx="4930246" cy="2776255"/>
          </a:xfrm>
          <a:prstGeom prst="rect">
            <a:avLst/>
          </a:prstGeom>
        </p:spPr>
      </p:pic>
    </p:spTree>
    <p:extLst>
      <p:ext uri="{BB962C8B-B14F-4D97-AF65-F5344CB8AC3E}">
        <p14:creationId xmlns:p14="http://schemas.microsoft.com/office/powerpoint/2010/main" val="1163428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2"/>
          <p:cNvGrpSpPr/>
          <p:nvPr/>
        </p:nvGrpSpPr>
        <p:grpSpPr>
          <a:xfrm>
            <a:off x="758890" y="4627170"/>
            <a:ext cx="10214855" cy="1529554"/>
            <a:chOff x="437058" y="3441362"/>
            <a:chExt cx="1859202" cy="1147465"/>
          </a:xfrm>
        </p:grpSpPr>
        <p:sp>
          <p:nvSpPr>
            <p:cNvPr id="9" name="TextBox 27"/>
            <p:cNvSpPr txBox="1"/>
            <p:nvPr/>
          </p:nvSpPr>
          <p:spPr>
            <a:xfrm>
              <a:off x="514003" y="3441362"/>
              <a:ext cx="138584" cy="284575"/>
            </a:xfrm>
            <a:prstGeom prst="rect">
              <a:avLst/>
            </a:prstGeom>
            <a:noFill/>
          </p:spPr>
          <p:txBody>
            <a:bodyPr wrap="non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endParaRPr lang="en-US" altLang="zh-CN" sz="1865" dirty="0">
                <a:solidFill>
                  <a:schemeClr val="tx1">
                    <a:lumMod val="50000"/>
                    <a:lumOff val="50000"/>
                  </a:schemeClr>
                </a:solidFill>
              </a:endParaRPr>
            </a:p>
          </p:txBody>
        </p:sp>
        <p:sp>
          <p:nvSpPr>
            <p:cNvPr id="10" name="矩形 95"/>
            <p:cNvSpPr/>
            <p:nvPr/>
          </p:nvSpPr>
          <p:spPr>
            <a:xfrm>
              <a:off x="437058" y="3808842"/>
              <a:ext cx="1859202" cy="779985"/>
            </a:xfrm>
            <a:prstGeom prst="rect">
              <a:avLst/>
            </a:prstGeom>
          </p:spPr>
          <p:txBody>
            <a:bodyPr wrap="square">
              <a:spAutoFit/>
            </a:bodyPr>
            <a:lstStyle/>
            <a:p>
              <a:pPr algn="just">
                <a:lnSpc>
                  <a:spcPct val="114000"/>
                </a:lnSpc>
              </a:pPr>
              <a:r>
                <a:rPr lang="en-US" altLang="zh-CN" dirty="0"/>
                <a:t>With Flipped, mystery author </a:t>
              </a:r>
              <a:r>
                <a:rPr lang="en-US" altLang="zh-CN" dirty="0" err="1"/>
                <a:t>Wendelin</a:t>
              </a:r>
              <a:r>
                <a:rPr lang="en-US" altLang="zh-CN" dirty="0"/>
                <a:t> Van </a:t>
              </a:r>
              <a:r>
                <a:rPr lang="en-US" altLang="zh-CN" dirty="0" err="1"/>
                <a:t>Draanen</a:t>
              </a:r>
              <a:r>
                <a:rPr lang="en-US" altLang="zh-CN" dirty="0"/>
                <a:t> has taken a break from her Sammy Keyes series, and the result is flipping fantastic. Bryce and </a:t>
              </a:r>
              <a:r>
                <a:rPr lang="en-US" altLang="zh-CN" dirty="0" err="1"/>
                <a:t>Juli's</a:t>
              </a:r>
              <a:r>
                <a:rPr lang="en-US" altLang="zh-CN" dirty="0"/>
                <a:t> rants and raves about each other ring so true that teen readers will quickly identify with at least one of these hilarious feuding </a:t>
              </a:r>
              <a:r>
                <a:rPr lang="en-US" altLang="zh-CN" dirty="0" smtClean="0"/>
                <a:t>egos.</a:t>
              </a:r>
              <a:endParaRPr lang="zh-CN" altLang="en-US" dirty="0">
                <a:solidFill>
                  <a:schemeClr val="tx1">
                    <a:lumMod val="50000"/>
                    <a:lumOff val="50000"/>
                  </a:schemeClr>
                </a:solidFill>
                <a:latin typeface="+mn-ea"/>
              </a:endParaRPr>
            </a:p>
          </p:txBody>
        </p:sp>
      </p:grpSp>
      <p:sp>
        <p:nvSpPr>
          <p:cNvPr id="11" name="标题 1"/>
          <p:cNvSpPr>
            <a:spLocks noGrp="1"/>
          </p:cNvSpPr>
          <p:nvPr>
            <p:ph type="title"/>
          </p:nvPr>
        </p:nvSpPr>
        <p:spPr>
          <a:xfrm>
            <a:off x="758890" y="407590"/>
            <a:ext cx="10515600" cy="356770"/>
          </a:xfrm>
        </p:spPr>
        <p:txBody>
          <a:bodyPr>
            <a:noAutofit/>
          </a:bodyPr>
          <a:lstStyle/>
          <a:p>
            <a:pPr algn="ctr"/>
            <a:r>
              <a:rPr lang="en-US" altLang="zh-CN" sz="4400" b="1" dirty="0" smtClean="0">
                <a:latin typeface="+mj-ea"/>
              </a:rPr>
              <a:t>Introduction</a:t>
            </a:r>
            <a:endParaRPr lang="zh-CN" altLang="en-US" sz="4400" b="1" dirty="0">
              <a:latin typeface="+mj-ea"/>
            </a:endParaRPr>
          </a:p>
        </p:txBody>
      </p:sp>
      <p:pic>
        <p:nvPicPr>
          <p:cNvPr id="12" name="图片 11"/>
          <p:cNvPicPr>
            <a:picLocks noChangeAspect="1"/>
          </p:cNvPicPr>
          <p:nvPr/>
        </p:nvPicPr>
        <p:blipFill>
          <a:blip r:embed="rId3"/>
          <a:stretch>
            <a:fillRect/>
          </a:stretch>
        </p:blipFill>
        <p:spPr>
          <a:xfrm>
            <a:off x="4347827" y="1212597"/>
            <a:ext cx="3337726" cy="3577850"/>
          </a:xfrm>
          <a:prstGeom prst="rect">
            <a:avLst/>
          </a:prstGeom>
        </p:spPr>
      </p:pic>
    </p:spTree>
    <p:extLst>
      <p:ext uri="{BB962C8B-B14F-4D97-AF65-F5344CB8AC3E}">
        <p14:creationId xmlns:p14="http://schemas.microsoft.com/office/powerpoint/2010/main" val="40818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28"/>
          <p:cNvSpPr txBox="1">
            <a:spLocks noChangeArrowheads="1"/>
          </p:cNvSpPr>
          <p:nvPr/>
        </p:nvSpPr>
        <p:spPr bwMode="auto">
          <a:xfrm>
            <a:off x="4122271" y="817912"/>
            <a:ext cx="3883290" cy="377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23900" dirty="0">
                <a:solidFill>
                  <a:schemeClr val="accent1"/>
                </a:solidFill>
                <a:latin typeface="Agency FB" panose="020B0503020202020204" pitchFamily="34" charset="0"/>
              </a:rPr>
              <a:t>02</a:t>
            </a:r>
            <a:endParaRPr lang="zh-CN" altLang="en-US" sz="23900" dirty="0">
              <a:solidFill>
                <a:schemeClr val="accent1"/>
              </a:solidFill>
              <a:latin typeface="Agency FB" panose="020B0503020202020204" pitchFamily="34" charset="0"/>
            </a:endParaRPr>
          </a:p>
        </p:txBody>
      </p:sp>
      <p:grpSp>
        <p:nvGrpSpPr>
          <p:cNvPr id="7" name="组合 30"/>
          <p:cNvGrpSpPr/>
          <p:nvPr/>
        </p:nvGrpSpPr>
        <p:grpSpPr bwMode="auto">
          <a:xfrm>
            <a:off x="3701670" y="4123441"/>
            <a:ext cx="5064125" cy="693295"/>
            <a:chOff x="3464698" y="4800653"/>
            <a:chExt cx="5064447" cy="693550"/>
          </a:xfrm>
        </p:grpSpPr>
        <p:sp>
          <p:nvSpPr>
            <p:cNvPr id="8" name="文本框 11"/>
            <p:cNvSpPr txBox="1">
              <a:spLocks noChangeArrowheads="1"/>
            </p:cNvSpPr>
            <p:nvPr/>
          </p:nvSpPr>
          <p:spPr bwMode="auto">
            <a:xfrm>
              <a:off x="3464698" y="4800653"/>
              <a:ext cx="4878606"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3200" b="1" dirty="0" smtClean="0">
                  <a:solidFill>
                    <a:schemeClr val="tx2"/>
                  </a:solidFill>
                  <a:latin typeface="微软雅黑" panose="020B0503020204020204" pitchFamily="34" charset="-122"/>
                  <a:ea typeface="微软雅黑" panose="020B0503020204020204" pitchFamily="34" charset="-122"/>
                </a:rPr>
                <a:t>Show Time</a:t>
              </a:r>
              <a:endParaRPr lang="zh-CN" altLang="en-US" sz="3200" b="1" dirty="0">
                <a:solidFill>
                  <a:schemeClr val="tx2"/>
                </a:solidFill>
                <a:latin typeface="微软雅黑" panose="020B0503020204020204" pitchFamily="34" charset="-122"/>
                <a:ea typeface="微软雅黑" panose="020B0503020204020204" pitchFamily="34" charset="-122"/>
              </a:endParaRPr>
            </a:p>
          </p:txBody>
        </p:sp>
        <p:sp>
          <p:nvSpPr>
            <p:cNvPr id="9" name="矩形 33"/>
            <p:cNvSpPr>
              <a:spLocks noChangeArrowheads="1"/>
            </p:cNvSpPr>
            <p:nvPr/>
          </p:nvSpPr>
          <p:spPr bwMode="auto">
            <a:xfrm>
              <a:off x="3464698" y="5278680"/>
              <a:ext cx="5064447" cy="2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20000"/>
                </a:spcBef>
                <a:buFontTx/>
                <a:buNone/>
              </a:pPr>
              <a:endParaRPr lang="en-US" altLang="zh-CN" sz="1400" dirty="0">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fontScale="90000"/>
          </a:bodyPr>
          <a:lstStyle/>
          <a:p>
            <a:endParaRPr kumimoji="1" lang="zh-CN" altLang="en-US" dirty="0"/>
          </a:p>
        </p:txBody>
      </p:sp>
      <p:pic>
        <p:nvPicPr>
          <p:cNvPr id="6" name="图片 5">
            <a:hlinkClick r:id="rId3" action="ppaction://hlinkfile"/>
          </p:cNvPr>
          <p:cNvPicPr>
            <a:picLocks noChangeAspect="1"/>
          </p:cNvPicPr>
          <p:nvPr/>
        </p:nvPicPr>
        <p:blipFill>
          <a:blip r:embed="rId4"/>
          <a:stretch>
            <a:fillRect/>
          </a:stretch>
        </p:blipFill>
        <p:spPr>
          <a:xfrm>
            <a:off x="971550" y="842625"/>
            <a:ext cx="10288278" cy="53295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8"/>
          <p:cNvSpPr txBox="1">
            <a:spLocks noChangeArrowheads="1"/>
          </p:cNvSpPr>
          <p:nvPr/>
        </p:nvSpPr>
        <p:spPr bwMode="auto">
          <a:xfrm>
            <a:off x="4097311" y="878003"/>
            <a:ext cx="4119040" cy="377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23900" dirty="0">
                <a:solidFill>
                  <a:schemeClr val="accent1"/>
                </a:solidFill>
                <a:latin typeface="Agency FB" panose="020B0503020202020204" pitchFamily="34" charset="0"/>
              </a:rPr>
              <a:t>03</a:t>
            </a:r>
            <a:endParaRPr lang="zh-CN" altLang="en-US" sz="23900" dirty="0">
              <a:solidFill>
                <a:schemeClr val="accent1"/>
              </a:solidFill>
              <a:latin typeface="Agency FB" panose="020B0503020202020204" pitchFamily="34" charset="0"/>
            </a:endParaRPr>
          </a:p>
        </p:txBody>
      </p:sp>
      <p:grpSp>
        <p:nvGrpSpPr>
          <p:cNvPr id="3" name="组合 30"/>
          <p:cNvGrpSpPr/>
          <p:nvPr/>
        </p:nvGrpSpPr>
        <p:grpSpPr bwMode="auto">
          <a:xfrm>
            <a:off x="3531854" y="4062744"/>
            <a:ext cx="5064125" cy="740925"/>
            <a:chOff x="3464698" y="4753005"/>
            <a:chExt cx="5064447" cy="741198"/>
          </a:xfrm>
        </p:grpSpPr>
        <p:sp>
          <p:nvSpPr>
            <p:cNvPr id="4" name="文本框 11"/>
            <p:cNvSpPr txBox="1">
              <a:spLocks noChangeArrowheads="1"/>
            </p:cNvSpPr>
            <p:nvPr/>
          </p:nvSpPr>
          <p:spPr bwMode="auto">
            <a:xfrm>
              <a:off x="3650539" y="4753005"/>
              <a:ext cx="4878606"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3200" b="1" dirty="0" smtClean="0">
                  <a:solidFill>
                    <a:schemeClr val="tx2"/>
                  </a:solidFill>
                  <a:latin typeface="微软雅黑" panose="020B0503020204020204" pitchFamily="34" charset="-122"/>
                  <a:ea typeface="微软雅黑" panose="020B0503020204020204" pitchFamily="34" charset="-122"/>
                </a:rPr>
                <a:t>Recommendation</a:t>
              </a:r>
              <a:endParaRPr lang="zh-CN" altLang="en-US" sz="3200" b="1" dirty="0">
                <a:solidFill>
                  <a:schemeClr val="tx2"/>
                </a:solidFill>
                <a:latin typeface="微软雅黑" panose="020B0503020204020204" pitchFamily="34" charset="-122"/>
                <a:ea typeface="微软雅黑" panose="020B0503020204020204" pitchFamily="34" charset="-122"/>
              </a:endParaRPr>
            </a:p>
          </p:txBody>
        </p:sp>
        <p:sp>
          <p:nvSpPr>
            <p:cNvPr id="5" name="矩形 33"/>
            <p:cNvSpPr>
              <a:spLocks noChangeArrowheads="1"/>
            </p:cNvSpPr>
            <p:nvPr/>
          </p:nvSpPr>
          <p:spPr bwMode="auto">
            <a:xfrm>
              <a:off x="3464698" y="5278680"/>
              <a:ext cx="5064447" cy="2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20000"/>
                </a:spcBef>
                <a:buFontTx/>
                <a:buNone/>
              </a:pPr>
              <a:endParaRPr lang="en-US" altLang="zh-CN" sz="1400" dirty="0">
                <a:solidFill>
                  <a:schemeClr val="tx2"/>
                </a:solidFill>
                <a:latin typeface="微软雅黑" panose="020B0503020204020204" pitchFamily="34" charset="-122"/>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主题">
  <a:themeElements>
    <a:clrScheme name="自定义 677">
      <a:dk1>
        <a:sysClr val="windowText" lastClr="000000"/>
      </a:dk1>
      <a:lt1>
        <a:sysClr val="window" lastClr="FFFFFF"/>
      </a:lt1>
      <a:dk2>
        <a:srgbClr val="78AF74"/>
      </a:dk2>
      <a:lt2>
        <a:srgbClr val="E7E6E6"/>
      </a:lt2>
      <a:accent1>
        <a:srgbClr val="92B5C2"/>
      </a:accent1>
      <a:accent2>
        <a:srgbClr val="78AF74"/>
      </a:accent2>
      <a:accent3>
        <a:srgbClr val="92B5C2"/>
      </a:accent3>
      <a:accent4>
        <a:srgbClr val="78AF74"/>
      </a:accent4>
      <a:accent5>
        <a:srgbClr val="92B5C2"/>
      </a:accent5>
      <a:accent6>
        <a:srgbClr val="78AF74"/>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TotalTime>
  <Words>210</Words>
  <Application>Microsoft Macintosh PowerPoint</Application>
  <PresentationFormat>宽屏</PresentationFormat>
  <Paragraphs>40</Paragraphs>
  <Slides>13</Slides>
  <Notes>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Agency FB</vt:lpstr>
      <vt:lpstr>Arial Black</vt:lpstr>
      <vt:lpstr>Calibri</vt:lpstr>
      <vt:lpstr>Impact</vt:lpstr>
      <vt:lpstr>MEllan HK Xbold</vt:lpstr>
      <vt:lpstr>方正兰亭细黑_GBK</vt:lpstr>
      <vt:lpstr>宋体</vt:lpstr>
      <vt:lpstr>微软雅黑</vt:lpstr>
      <vt:lpstr>Arial</vt:lpstr>
      <vt:lpstr>Office 主题</vt:lpstr>
      <vt:lpstr>PowerPoint 演示文稿</vt:lpstr>
      <vt:lpstr>PowerPoint 演示文稿</vt:lpstr>
      <vt:lpstr>PowerPoint 演示文稿</vt:lpstr>
      <vt:lpstr>PowerPoint 演示文稿</vt:lpstr>
      <vt:lpstr>Introduction</vt:lpstr>
      <vt:lpstr>Introduction</vt:lpstr>
      <vt:lpstr>PowerPoint 演示文稿</vt:lpstr>
      <vt:lpstr>PowerPoint 演示文稿</vt:lpstr>
      <vt:lpstr>PowerPoint 演示文稿</vt:lpstr>
      <vt:lpstr>Recommendation</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xiuxiu zhang</cp:lastModifiedBy>
  <cp:revision>44</cp:revision>
  <dcterms:created xsi:type="dcterms:W3CDTF">2015-05-05T08:02:00Z</dcterms:created>
  <dcterms:modified xsi:type="dcterms:W3CDTF">2017-11-22T00:18:57Z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